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4" r:id="rId9"/>
    <p:sldId id="263" r:id="rId10"/>
    <p:sldId id="265" r:id="rId11"/>
    <p:sldId id="310" r:id="rId12"/>
    <p:sldId id="311" r:id="rId13"/>
    <p:sldId id="312" r:id="rId14"/>
    <p:sldId id="314" r:id="rId15"/>
    <p:sldId id="313" r:id="rId16"/>
    <p:sldId id="315" r:id="rId17"/>
    <p:sldId id="316" r:id="rId18"/>
    <p:sldId id="317" r:id="rId19"/>
    <p:sldId id="319" r:id="rId20"/>
    <p:sldId id="318" r:id="rId21"/>
    <p:sldId id="320" r:id="rId22"/>
    <p:sldId id="321" r:id="rId23"/>
    <p:sldId id="322" r:id="rId24"/>
    <p:sldId id="325" r:id="rId25"/>
    <p:sldId id="3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E37"/>
    <a:srgbClr val="FE8D35"/>
    <a:srgbClr val="FA8932"/>
    <a:srgbClr val="FD8B32"/>
    <a:srgbClr val="616161"/>
    <a:srgbClr val="D8D1CA"/>
    <a:srgbClr val="B68F73"/>
    <a:srgbClr val="BDC2CB"/>
    <a:srgbClr val="4F5663"/>
    <a:srgbClr val="FE8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6BBA4-275C-4CC2-A0DF-CEAB54C10DF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32AA7-9171-4846-8DB0-6C2FFA8D8356}">
      <dgm:prSet phldrT="[Text]"/>
      <dgm:spPr/>
      <dgm:t>
        <a:bodyPr/>
        <a:lstStyle/>
        <a:p>
          <a:r>
            <a:rPr lang="en-US" dirty="0"/>
            <a:t>   View</a:t>
          </a:r>
        </a:p>
      </dgm:t>
    </dgm:pt>
    <dgm:pt modelId="{C44F2BCC-E5CF-4823-80A8-7975454EFAFA}" type="parTrans" cxnId="{A9E78167-DE96-4C7F-A9B4-3614BFDF30AB}">
      <dgm:prSet/>
      <dgm:spPr/>
      <dgm:t>
        <a:bodyPr/>
        <a:lstStyle/>
        <a:p>
          <a:endParaRPr lang="en-US"/>
        </a:p>
      </dgm:t>
    </dgm:pt>
    <dgm:pt modelId="{B10D1702-8EAB-44F7-AC6E-F319A57AFE96}" type="sibTrans" cxnId="{A9E78167-DE96-4C7F-A9B4-3614BFDF30AB}">
      <dgm:prSet/>
      <dgm:spPr/>
      <dgm:t>
        <a:bodyPr/>
        <a:lstStyle/>
        <a:p>
          <a:endParaRPr lang="en-US"/>
        </a:p>
      </dgm:t>
    </dgm:pt>
    <dgm:pt modelId="{ADCF3FD7-0520-4660-8D7C-4A797A16AC92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59E010C6-09EE-4EB3-A0D6-EA68BCA1A11E}" type="parTrans" cxnId="{41816A70-422E-45F2-82E8-8950DAB27861}">
      <dgm:prSet/>
      <dgm:spPr/>
      <dgm:t>
        <a:bodyPr/>
        <a:lstStyle/>
        <a:p>
          <a:endParaRPr lang="en-US"/>
        </a:p>
      </dgm:t>
    </dgm:pt>
    <dgm:pt modelId="{E0800949-CBE4-4D38-9FD7-9E5FB6AB248F}" type="sibTrans" cxnId="{41816A70-422E-45F2-82E8-8950DAB27861}">
      <dgm:prSet/>
      <dgm:spPr/>
      <dgm:t>
        <a:bodyPr/>
        <a:lstStyle/>
        <a:p>
          <a:endParaRPr lang="en-US"/>
        </a:p>
      </dgm:t>
    </dgm:pt>
    <dgm:pt modelId="{B5BFA615-2BAF-4A50-8556-B66F3205044F}">
      <dgm:prSet phldrT="[Text]"/>
      <dgm:spPr/>
      <dgm:t>
        <a:bodyPr/>
        <a:lstStyle/>
        <a:p>
          <a:r>
            <a:rPr lang="en-US" dirty="0"/>
            <a:t>  </a:t>
          </a:r>
          <a:r>
            <a:rPr lang="en-US" dirty="0" err="1"/>
            <a:t>ViewModel</a:t>
          </a:r>
          <a:endParaRPr lang="en-US" dirty="0"/>
        </a:p>
      </dgm:t>
    </dgm:pt>
    <dgm:pt modelId="{EEC5963B-3DCC-43A8-9DCA-79011EB0C02A}" type="parTrans" cxnId="{0F0065CD-D536-477A-A55B-1DAF9EC8A856}">
      <dgm:prSet/>
      <dgm:spPr/>
      <dgm:t>
        <a:bodyPr/>
        <a:lstStyle/>
        <a:p>
          <a:endParaRPr lang="en-US"/>
        </a:p>
      </dgm:t>
    </dgm:pt>
    <dgm:pt modelId="{1A363706-1610-4661-87F8-D73540942357}" type="sibTrans" cxnId="{0F0065CD-D536-477A-A55B-1DAF9EC8A856}">
      <dgm:prSet/>
      <dgm:spPr/>
      <dgm:t>
        <a:bodyPr/>
        <a:lstStyle/>
        <a:p>
          <a:endParaRPr lang="en-US"/>
        </a:p>
      </dgm:t>
    </dgm:pt>
    <dgm:pt modelId="{8288497A-027C-479C-9AE3-31E9824F7217}">
      <dgm:prSet phldrT="[Text]"/>
      <dgm:spPr/>
      <dgm:t>
        <a:bodyPr/>
        <a:lstStyle/>
        <a:p>
          <a:r>
            <a:rPr lang="en-US" dirty="0" err="1"/>
            <a:t>GetX</a:t>
          </a:r>
          <a:endParaRPr lang="en-US" dirty="0"/>
        </a:p>
      </dgm:t>
    </dgm:pt>
    <dgm:pt modelId="{CFBA64FD-53F6-40A1-849B-D92328087D68}" type="parTrans" cxnId="{C9604158-2AD8-4062-9DAD-AD5E61060BB4}">
      <dgm:prSet/>
      <dgm:spPr/>
      <dgm:t>
        <a:bodyPr/>
        <a:lstStyle/>
        <a:p>
          <a:endParaRPr lang="en-US"/>
        </a:p>
      </dgm:t>
    </dgm:pt>
    <dgm:pt modelId="{E77C2A3C-DC64-45D2-B22A-304B7FCB3B56}" type="sibTrans" cxnId="{C9604158-2AD8-4062-9DAD-AD5E61060BB4}">
      <dgm:prSet/>
      <dgm:spPr/>
      <dgm:t>
        <a:bodyPr/>
        <a:lstStyle/>
        <a:p>
          <a:endParaRPr lang="en-US"/>
        </a:p>
      </dgm:t>
    </dgm:pt>
    <dgm:pt modelId="{4223449F-EBFD-4938-916B-D0E16A16B558}">
      <dgm:prSet phldrT="[Text]"/>
      <dgm:spPr/>
      <dgm:t>
        <a:bodyPr/>
        <a:lstStyle/>
        <a:p>
          <a:r>
            <a:rPr lang="en-US" dirty="0"/>
            <a:t>      Model</a:t>
          </a:r>
        </a:p>
      </dgm:t>
    </dgm:pt>
    <dgm:pt modelId="{CD9596EA-DAD3-4DC6-A112-759205DA3538}" type="parTrans" cxnId="{E04DD568-1D06-4A0D-9833-3B142C3554A1}">
      <dgm:prSet/>
      <dgm:spPr/>
      <dgm:t>
        <a:bodyPr/>
        <a:lstStyle/>
        <a:p>
          <a:endParaRPr lang="en-US"/>
        </a:p>
      </dgm:t>
    </dgm:pt>
    <dgm:pt modelId="{ED5034B2-A7F3-47A0-B864-DE0280ECB3DF}" type="sibTrans" cxnId="{E04DD568-1D06-4A0D-9833-3B142C3554A1}">
      <dgm:prSet/>
      <dgm:spPr/>
      <dgm:t>
        <a:bodyPr/>
        <a:lstStyle/>
        <a:p>
          <a:endParaRPr lang="en-US"/>
        </a:p>
      </dgm:t>
    </dgm:pt>
    <dgm:pt modelId="{C34C2665-F13C-43C9-A054-754A168D11EE}">
      <dgm:prSet phldrT="[Text]"/>
      <dgm:spPr/>
      <dgm:t>
        <a:bodyPr/>
        <a:lstStyle/>
        <a:p>
          <a:r>
            <a:rPr lang="en-US" dirty="0"/>
            <a:t>Data Models</a:t>
          </a:r>
        </a:p>
      </dgm:t>
    </dgm:pt>
    <dgm:pt modelId="{34C5E3F3-63BD-4D19-9093-035B16143DE3}" type="parTrans" cxnId="{94E62B26-1CA9-4B29-B833-0C1684A5C5EB}">
      <dgm:prSet/>
      <dgm:spPr/>
      <dgm:t>
        <a:bodyPr/>
        <a:lstStyle/>
        <a:p>
          <a:endParaRPr lang="en-US"/>
        </a:p>
      </dgm:t>
    </dgm:pt>
    <dgm:pt modelId="{AC65E06D-3576-46FC-A45D-A3B453C5A853}" type="sibTrans" cxnId="{94E62B26-1CA9-4B29-B833-0C1684A5C5EB}">
      <dgm:prSet/>
      <dgm:spPr/>
      <dgm:t>
        <a:bodyPr/>
        <a:lstStyle/>
        <a:p>
          <a:endParaRPr lang="en-US"/>
        </a:p>
      </dgm:t>
    </dgm:pt>
    <dgm:pt modelId="{EF1C586B-CBF9-43B0-B175-E22573F5A4DF}">
      <dgm:prSet/>
      <dgm:spPr/>
      <dgm:t>
        <a:bodyPr/>
        <a:lstStyle/>
        <a:p>
          <a:r>
            <a:rPr lang="en-US" dirty="0"/>
            <a:t>Widgets</a:t>
          </a:r>
        </a:p>
      </dgm:t>
    </dgm:pt>
    <dgm:pt modelId="{B03CD933-E655-4D60-8B81-B3E53153E3DA}" type="parTrans" cxnId="{5C20C195-B7C1-41FB-8C1A-8892E6174D97}">
      <dgm:prSet/>
      <dgm:spPr/>
      <dgm:t>
        <a:bodyPr/>
        <a:lstStyle/>
        <a:p>
          <a:endParaRPr lang="en-US"/>
        </a:p>
      </dgm:t>
    </dgm:pt>
    <dgm:pt modelId="{9CFF6E1E-088A-4F59-9622-614459F47EAD}" type="sibTrans" cxnId="{5C20C195-B7C1-41FB-8C1A-8892E6174D97}">
      <dgm:prSet/>
      <dgm:spPr/>
      <dgm:t>
        <a:bodyPr/>
        <a:lstStyle/>
        <a:p>
          <a:endParaRPr lang="en-US"/>
        </a:p>
      </dgm:t>
    </dgm:pt>
    <dgm:pt modelId="{E5B5B378-5329-4FFB-B0B7-E0EE99C7F1C2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2E652B65-E185-4007-949C-1447F9F33F56}" type="parTrans" cxnId="{89888796-65E6-4C60-B1D9-4A67D7DC36BE}">
      <dgm:prSet/>
      <dgm:spPr/>
      <dgm:t>
        <a:bodyPr/>
        <a:lstStyle/>
        <a:p>
          <a:endParaRPr lang="en-AE"/>
        </a:p>
      </dgm:t>
    </dgm:pt>
    <dgm:pt modelId="{505C2887-A6A0-4C1A-80CA-68DC84C5E404}" type="sibTrans" cxnId="{89888796-65E6-4C60-B1D9-4A67D7DC36BE}">
      <dgm:prSet/>
      <dgm:spPr/>
      <dgm:t>
        <a:bodyPr/>
        <a:lstStyle/>
        <a:p>
          <a:endParaRPr lang="en-AE"/>
        </a:p>
      </dgm:t>
    </dgm:pt>
    <dgm:pt modelId="{4190CD83-22BF-4519-ACBF-46EBF2810A0C}" type="pres">
      <dgm:prSet presAssocID="{2686BBA4-275C-4CC2-A0DF-CEAB54C10DF6}" presName="Name0" presStyleCnt="0">
        <dgm:presLayoutVars>
          <dgm:dir/>
          <dgm:resizeHandles val="exact"/>
        </dgm:presLayoutVars>
      </dgm:prSet>
      <dgm:spPr/>
    </dgm:pt>
    <dgm:pt modelId="{131090EA-CF17-4959-AB07-FED78659A7C7}" type="pres">
      <dgm:prSet presAssocID="{2686BBA4-275C-4CC2-A0DF-CEAB54C10DF6}" presName="fgShape" presStyleLbl="fgShp" presStyleIdx="0" presStyleCnt="1"/>
      <dgm:spPr/>
    </dgm:pt>
    <dgm:pt modelId="{E5510F9D-EBA5-415E-AAE2-A973260D469E}" type="pres">
      <dgm:prSet presAssocID="{2686BBA4-275C-4CC2-A0DF-CEAB54C10DF6}" presName="linComp" presStyleCnt="0"/>
      <dgm:spPr/>
    </dgm:pt>
    <dgm:pt modelId="{D1C6E5CF-6F61-49FF-B8C4-AAA12067297B}" type="pres">
      <dgm:prSet presAssocID="{80432AA7-9171-4846-8DB0-6C2FFA8D8356}" presName="compNode" presStyleCnt="0"/>
      <dgm:spPr/>
    </dgm:pt>
    <dgm:pt modelId="{F460D368-D35C-4A22-88A5-E79DAB3C90F8}" type="pres">
      <dgm:prSet presAssocID="{80432AA7-9171-4846-8DB0-6C2FFA8D8356}" presName="bkgdShape" presStyleLbl="node1" presStyleIdx="0" presStyleCnt="3"/>
      <dgm:spPr/>
    </dgm:pt>
    <dgm:pt modelId="{31CBC386-3021-4A82-8E39-6846BC17B47B}" type="pres">
      <dgm:prSet presAssocID="{80432AA7-9171-4846-8DB0-6C2FFA8D8356}" presName="nodeTx" presStyleLbl="node1" presStyleIdx="0" presStyleCnt="3">
        <dgm:presLayoutVars>
          <dgm:bulletEnabled val="1"/>
        </dgm:presLayoutVars>
      </dgm:prSet>
      <dgm:spPr/>
    </dgm:pt>
    <dgm:pt modelId="{2A405A75-ACDD-4DBC-8EFF-3E7CE0ECD18F}" type="pres">
      <dgm:prSet presAssocID="{80432AA7-9171-4846-8DB0-6C2FFA8D8356}" presName="invisiNode" presStyleLbl="node1" presStyleIdx="0" presStyleCnt="3"/>
      <dgm:spPr/>
    </dgm:pt>
    <dgm:pt modelId="{BF86D5BA-8182-4891-81BB-ACF966A050ED}" type="pres">
      <dgm:prSet presAssocID="{80432AA7-9171-4846-8DB0-6C2FFA8D835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455F097-672F-4FD0-A748-A470A630314C}" type="pres">
      <dgm:prSet presAssocID="{B10D1702-8EAB-44F7-AC6E-F319A57AFE96}" presName="sibTrans" presStyleLbl="sibTrans2D1" presStyleIdx="0" presStyleCnt="0"/>
      <dgm:spPr/>
    </dgm:pt>
    <dgm:pt modelId="{CEDE83CE-A730-4FEA-87D4-6E9D1BDC8895}" type="pres">
      <dgm:prSet presAssocID="{B5BFA615-2BAF-4A50-8556-B66F3205044F}" presName="compNode" presStyleCnt="0"/>
      <dgm:spPr/>
    </dgm:pt>
    <dgm:pt modelId="{04108003-7789-4C7A-B084-78E8DA28E0CD}" type="pres">
      <dgm:prSet presAssocID="{B5BFA615-2BAF-4A50-8556-B66F3205044F}" presName="bkgdShape" presStyleLbl="node1" presStyleIdx="1" presStyleCnt="3"/>
      <dgm:spPr/>
    </dgm:pt>
    <dgm:pt modelId="{5D275D92-8FB6-41DF-86CA-6D5DCB244863}" type="pres">
      <dgm:prSet presAssocID="{B5BFA615-2BAF-4A50-8556-B66F3205044F}" presName="nodeTx" presStyleLbl="node1" presStyleIdx="1" presStyleCnt="3">
        <dgm:presLayoutVars>
          <dgm:bulletEnabled val="1"/>
        </dgm:presLayoutVars>
      </dgm:prSet>
      <dgm:spPr/>
    </dgm:pt>
    <dgm:pt modelId="{FBD65A5F-4762-41A0-9A3A-197989DA8617}" type="pres">
      <dgm:prSet presAssocID="{B5BFA615-2BAF-4A50-8556-B66F3205044F}" presName="invisiNode" presStyleLbl="node1" presStyleIdx="1" presStyleCnt="3"/>
      <dgm:spPr/>
    </dgm:pt>
    <dgm:pt modelId="{10A577E6-5FE8-4C52-B5E5-0F575E303445}" type="pres">
      <dgm:prSet presAssocID="{B5BFA615-2BAF-4A50-8556-B66F3205044F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6E07ED-74E4-4317-9AE3-178DF9D1D377}" type="pres">
      <dgm:prSet presAssocID="{1A363706-1610-4661-87F8-D73540942357}" presName="sibTrans" presStyleLbl="sibTrans2D1" presStyleIdx="0" presStyleCnt="0"/>
      <dgm:spPr/>
    </dgm:pt>
    <dgm:pt modelId="{CAFBCE74-E318-479D-BDB5-FD6FB08340B5}" type="pres">
      <dgm:prSet presAssocID="{4223449F-EBFD-4938-916B-D0E16A16B558}" presName="compNode" presStyleCnt="0"/>
      <dgm:spPr/>
    </dgm:pt>
    <dgm:pt modelId="{193AF605-4D17-4A36-9575-87EEADF253ED}" type="pres">
      <dgm:prSet presAssocID="{4223449F-EBFD-4938-916B-D0E16A16B558}" presName="bkgdShape" presStyleLbl="node1" presStyleIdx="2" presStyleCnt="3"/>
      <dgm:spPr/>
    </dgm:pt>
    <dgm:pt modelId="{04130936-E73B-44E3-AD1F-FEFAF9C157DC}" type="pres">
      <dgm:prSet presAssocID="{4223449F-EBFD-4938-916B-D0E16A16B558}" presName="nodeTx" presStyleLbl="node1" presStyleIdx="2" presStyleCnt="3">
        <dgm:presLayoutVars>
          <dgm:bulletEnabled val="1"/>
        </dgm:presLayoutVars>
      </dgm:prSet>
      <dgm:spPr/>
    </dgm:pt>
    <dgm:pt modelId="{5A46F8A3-C574-4745-B27F-C42470218C94}" type="pres">
      <dgm:prSet presAssocID="{4223449F-EBFD-4938-916B-D0E16A16B558}" presName="invisiNode" presStyleLbl="node1" presStyleIdx="2" presStyleCnt="3"/>
      <dgm:spPr/>
    </dgm:pt>
    <dgm:pt modelId="{390EAFED-DAEC-4E9E-8452-DD638D8EC0F4}" type="pres">
      <dgm:prSet presAssocID="{4223449F-EBFD-4938-916B-D0E16A16B558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9C5BA0B-35B4-4C28-A5C4-0D30F79462A5}" type="presOf" srcId="{C34C2665-F13C-43C9-A054-754A168D11EE}" destId="{193AF605-4D17-4A36-9575-87EEADF253ED}" srcOrd="0" destOrd="1" presId="urn:microsoft.com/office/officeart/2005/8/layout/hList7"/>
    <dgm:cxn modelId="{A471C20B-4E88-4073-A759-C02507BA1438}" type="presOf" srcId="{ADCF3FD7-0520-4660-8D7C-4A797A16AC92}" destId="{F460D368-D35C-4A22-88A5-E79DAB3C90F8}" srcOrd="0" destOrd="1" presId="urn:microsoft.com/office/officeart/2005/8/layout/hList7"/>
    <dgm:cxn modelId="{01F95B12-81FC-4BCD-AC5A-CDA5FCC35F97}" type="presOf" srcId="{B10D1702-8EAB-44F7-AC6E-F319A57AFE96}" destId="{C455F097-672F-4FD0-A748-A470A630314C}" srcOrd="0" destOrd="0" presId="urn:microsoft.com/office/officeart/2005/8/layout/hList7"/>
    <dgm:cxn modelId="{521EAD1D-DA07-4566-8DEB-DA89D72E4413}" type="presOf" srcId="{E5B5B378-5329-4FFB-B0B7-E0EE99C7F1C2}" destId="{04130936-E73B-44E3-AD1F-FEFAF9C157DC}" srcOrd="1" destOrd="2" presId="urn:microsoft.com/office/officeart/2005/8/layout/hList7"/>
    <dgm:cxn modelId="{94E62B26-1CA9-4B29-B833-0C1684A5C5EB}" srcId="{4223449F-EBFD-4938-916B-D0E16A16B558}" destId="{C34C2665-F13C-43C9-A054-754A168D11EE}" srcOrd="0" destOrd="0" parTransId="{34C5E3F3-63BD-4D19-9093-035B16143DE3}" sibTransId="{AC65E06D-3576-46FC-A45D-A3B453C5A853}"/>
    <dgm:cxn modelId="{97142F33-628D-4404-993D-D87F97642F18}" type="presOf" srcId="{B5BFA615-2BAF-4A50-8556-B66F3205044F}" destId="{04108003-7789-4C7A-B084-78E8DA28E0CD}" srcOrd="0" destOrd="0" presId="urn:microsoft.com/office/officeart/2005/8/layout/hList7"/>
    <dgm:cxn modelId="{FF661441-8E53-41AE-A8AB-EC3E68D6E683}" type="presOf" srcId="{C34C2665-F13C-43C9-A054-754A168D11EE}" destId="{04130936-E73B-44E3-AD1F-FEFAF9C157DC}" srcOrd="1" destOrd="1" presId="urn:microsoft.com/office/officeart/2005/8/layout/hList7"/>
    <dgm:cxn modelId="{A9E78167-DE96-4C7F-A9B4-3614BFDF30AB}" srcId="{2686BBA4-275C-4CC2-A0DF-CEAB54C10DF6}" destId="{80432AA7-9171-4846-8DB0-6C2FFA8D8356}" srcOrd="0" destOrd="0" parTransId="{C44F2BCC-E5CF-4823-80A8-7975454EFAFA}" sibTransId="{B10D1702-8EAB-44F7-AC6E-F319A57AFE96}"/>
    <dgm:cxn modelId="{E04DD568-1D06-4A0D-9833-3B142C3554A1}" srcId="{2686BBA4-275C-4CC2-A0DF-CEAB54C10DF6}" destId="{4223449F-EBFD-4938-916B-D0E16A16B558}" srcOrd="2" destOrd="0" parTransId="{CD9596EA-DAD3-4DC6-A112-759205DA3538}" sibTransId="{ED5034B2-A7F3-47A0-B864-DE0280ECB3DF}"/>
    <dgm:cxn modelId="{44A4924A-CF8D-4AF2-90A0-7F2155D99CF0}" type="presOf" srcId="{80432AA7-9171-4846-8DB0-6C2FFA8D8356}" destId="{F460D368-D35C-4A22-88A5-E79DAB3C90F8}" srcOrd="0" destOrd="0" presId="urn:microsoft.com/office/officeart/2005/8/layout/hList7"/>
    <dgm:cxn modelId="{3E56A16A-2EC9-4372-9165-F1D307CC3D7C}" type="presOf" srcId="{4223449F-EBFD-4938-916B-D0E16A16B558}" destId="{193AF605-4D17-4A36-9575-87EEADF253ED}" srcOrd="0" destOrd="0" presId="urn:microsoft.com/office/officeart/2005/8/layout/hList7"/>
    <dgm:cxn modelId="{73AB7C6C-F473-4A3A-B014-DCEB2988D557}" type="presOf" srcId="{E5B5B378-5329-4FFB-B0B7-E0EE99C7F1C2}" destId="{193AF605-4D17-4A36-9575-87EEADF253ED}" srcOrd="0" destOrd="2" presId="urn:microsoft.com/office/officeart/2005/8/layout/hList7"/>
    <dgm:cxn modelId="{41816A70-422E-45F2-82E8-8950DAB27861}" srcId="{80432AA7-9171-4846-8DB0-6C2FFA8D8356}" destId="{ADCF3FD7-0520-4660-8D7C-4A797A16AC92}" srcOrd="0" destOrd="0" parTransId="{59E010C6-09EE-4EB3-A0D6-EA68BCA1A11E}" sibTransId="{E0800949-CBE4-4D38-9FD7-9E5FB6AB248F}"/>
    <dgm:cxn modelId="{C2564F70-B929-45A4-A38F-38F58109AF34}" type="presOf" srcId="{ADCF3FD7-0520-4660-8D7C-4A797A16AC92}" destId="{31CBC386-3021-4A82-8E39-6846BC17B47B}" srcOrd="1" destOrd="1" presId="urn:microsoft.com/office/officeart/2005/8/layout/hList7"/>
    <dgm:cxn modelId="{D7185D55-75B3-4EFB-AF7E-3756FC0CCC61}" type="presOf" srcId="{B5BFA615-2BAF-4A50-8556-B66F3205044F}" destId="{5D275D92-8FB6-41DF-86CA-6D5DCB244863}" srcOrd="1" destOrd="0" presId="urn:microsoft.com/office/officeart/2005/8/layout/hList7"/>
    <dgm:cxn modelId="{506F4256-8B86-48DD-96C8-93991BED7B67}" type="presOf" srcId="{2686BBA4-275C-4CC2-A0DF-CEAB54C10DF6}" destId="{4190CD83-22BF-4519-ACBF-46EBF2810A0C}" srcOrd="0" destOrd="0" presId="urn:microsoft.com/office/officeart/2005/8/layout/hList7"/>
    <dgm:cxn modelId="{C9604158-2AD8-4062-9DAD-AD5E61060BB4}" srcId="{B5BFA615-2BAF-4A50-8556-B66F3205044F}" destId="{8288497A-027C-479C-9AE3-31E9824F7217}" srcOrd="0" destOrd="0" parTransId="{CFBA64FD-53F6-40A1-849B-D92328087D68}" sibTransId="{E77C2A3C-DC64-45D2-B22A-304B7FCB3B56}"/>
    <dgm:cxn modelId="{5C20C195-B7C1-41FB-8C1A-8892E6174D97}" srcId="{80432AA7-9171-4846-8DB0-6C2FFA8D8356}" destId="{EF1C586B-CBF9-43B0-B175-E22573F5A4DF}" srcOrd="1" destOrd="0" parTransId="{B03CD933-E655-4D60-8B81-B3E53153E3DA}" sibTransId="{9CFF6E1E-088A-4F59-9622-614459F47EAD}"/>
    <dgm:cxn modelId="{89888796-65E6-4C60-B1D9-4A67D7DC36BE}" srcId="{4223449F-EBFD-4938-916B-D0E16A16B558}" destId="{E5B5B378-5329-4FFB-B0B7-E0EE99C7F1C2}" srcOrd="1" destOrd="0" parTransId="{2E652B65-E185-4007-949C-1447F9F33F56}" sibTransId="{505C2887-A6A0-4C1A-80CA-68DC84C5E404}"/>
    <dgm:cxn modelId="{C5F45198-A110-4A1F-8E9A-AB935768B9B8}" type="presOf" srcId="{EF1C586B-CBF9-43B0-B175-E22573F5A4DF}" destId="{F460D368-D35C-4A22-88A5-E79DAB3C90F8}" srcOrd="0" destOrd="2" presId="urn:microsoft.com/office/officeart/2005/8/layout/hList7"/>
    <dgm:cxn modelId="{B35B5FAE-C84B-47B7-842E-133905D7B93E}" type="presOf" srcId="{1A363706-1610-4661-87F8-D73540942357}" destId="{616E07ED-74E4-4317-9AE3-178DF9D1D377}" srcOrd="0" destOrd="0" presId="urn:microsoft.com/office/officeart/2005/8/layout/hList7"/>
    <dgm:cxn modelId="{9A236AAE-95D7-4130-89A0-07F0DA3A7880}" type="presOf" srcId="{80432AA7-9171-4846-8DB0-6C2FFA8D8356}" destId="{31CBC386-3021-4A82-8E39-6846BC17B47B}" srcOrd="1" destOrd="0" presId="urn:microsoft.com/office/officeart/2005/8/layout/hList7"/>
    <dgm:cxn modelId="{B7EAD8B4-B953-4393-A844-518162DBB12F}" type="presOf" srcId="{8288497A-027C-479C-9AE3-31E9824F7217}" destId="{04108003-7789-4C7A-B084-78E8DA28E0CD}" srcOrd="0" destOrd="1" presId="urn:microsoft.com/office/officeart/2005/8/layout/hList7"/>
    <dgm:cxn modelId="{0F0065CD-D536-477A-A55B-1DAF9EC8A856}" srcId="{2686BBA4-275C-4CC2-A0DF-CEAB54C10DF6}" destId="{B5BFA615-2BAF-4A50-8556-B66F3205044F}" srcOrd="1" destOrd="0" parTransId="{EEC5963B-3DCC-43A8-9DCA-79011EB0C02A}" sibTransId="{1A363706-1610-4661-87F8-D73540942357}"/>
    <dgm:cxn modelId="{D0026BCF-D9F9-4600-BDDE-F549A05A2705}" type="presOf" srcId="{EF1C586B-CBF9-43B0-B175-E22573F5A4DF}" destId="{31CBC386-3021-4A82-8E39-6846BC17B47B}" srcOrd="1" destOrd="2" presId="urn:microsoft.com/office/officeart/2005/8/layout/hList7"/>
    <dgm:cxn modelId="{B4DB01D6-E45C-456A-A6DD-0620C53E547D}" type="presOf" srcId="{4223449F-EBFD-4938-916B-D0E16A16B558}" destId="{04130936-E73B-44E3-AD1F-FEFAF9C157DC}" srcOrd="1" destOrd="0" presId="urn:microsoft.com/office/officeart/2005/8/layout/hList7"/>
    <dgm:cxn modelId="{359179EF-3E1A-4E40-9417-B4B82451BDF9}" type="presOf" srcId="{8288497A-027C-479C-9AE3-31E9824F7217}" destId="{5D275D92-8FB6-41DF-86CA-6D5DCB244863}" srcOrd="1" destOrd="1" presId="urn:microsoft.com/office/officeart/2005/8/layout/hList7"/>
    <dgm:cxn modelId="{5FB36A81-9161-4229-80C7-8E5D91B34903}" type="presParOf" srcId="{4190CD83-22BF-4519-ACBF-46EBF2810A0C}" destId="{131090EA-CF17-4959-AB07-FED78659A7C7}" srcOrd="0" destOrd="0" presId="urn:microsoft.com/office/officeart/2005/8/layout/hList7"/>
    <dgm:cxn modelId="{FA88FD9C-6507-4291-A385-99695773120B}" type="presParOf" srcId="{4190CD83-22BF-4519-ACBF-46EBF2810A0C}" destId="{E5510F9D-EBA5-415E-AAE2-A973260D469E}" srcOrd="1" destOrd="0" presId="urn:microsoft.com/office/officeart/2005/8/layout/hList7"/>
    <dgm:cxn modelId="{6858C354-CFA8-4F53-990B-78174D45013E}" type="presParOf" srcId="{E5510F9D-EBA5-415E-AAE2-A973260D469E}" destId="{D1C6E5CF-6F61-49FF-B8C4-AAA12067297B}" srcOrd="0" destOrd="0" presId="urn:microsoft.com/office/officeart/2005/8/layout/hList7"/>
    <dgm:cxn modelId="{37D7E8CC-7F34-4E33-8FB8-FF48EB6A3A3F}" type="presParOf" srcId="{D1C6E5CF-6F61-49FF-B8C4-AAA12067297B}" destId="{F460D368-D35C-4A22-88A5-E79DAB3C90F8}" srcOrd="0" destOrd="0" presId="urn:microsoft.com/office/officeart/2005/8/layout/hList7"/>
    <dgm:cxn modelId="{6ABBAF34-14AA-42FD-94EB-A4CF441F8F9A}" type="presParOf" srcId="{D1C6E5CF-6F61-49FF-B8C4-AAA12067297B}" destId="{31CBC386-3021-4A82-8E39-6846BC17B47B}" srcOrd="1" destOrd="0" presId="urn:microsoft.com/office/officeart/2005/8/layout/hList7"/>
    <dgm:cxn modelId="{17FE1C31-454E-4E7A-8763-754563A946D5}" type="presParOf" srcId="{D1C6E5CF-6F61-49FF-B8C4-AAA12067297B}" destId="{2A405A75-ACDD-4DBC-8EFF-3E7CE0ECD18F}" srcOrd="2" destOrd="0" presId="urn:microsoft.com/office/officeart/2005/8/layout/hList7"/>
    <dgm:cxn modelId="{613D2FE3-373C-4654-B545-359366C2A37A}" type="presParOf" srcId="{D1C6E5CF-6F61-49FF-B8C4-AAA12067297B}" destId="{BF86D5BA-8182-4891-81BB-ACF966A050ED}" srcOrd="3" destOrd="0" presId="urn:microsoft.com/office/officeart/2005/8/layout/hList7"/>
    <dgm:cxn modelId="{A43B5A18-75DC-4C63-A5EF-A8204C9C8FE2}" type="presParOf" srcId="{E5510F9D-EBA5-415E-AAE2-A973260D469E}" destId="{C455F097-672F-4FD0-A748-A470A630314C}" srcOrd="1" destOrd="0" presId="urn:microsoft.com/office/officeart/2005/8/layout/hList7"/>
    <dgm:cxn modelId="{6580E67B-9949-403B-AEDB-0AE2CE893BA1}" type="presParOf" srcId="{E5510F9D-EBA5-415E-AAE2-A973260D469E}" destId="{CEDE83CE-A730-4FEA-87D4-6E9D1BDC8895}" srcOrd="2" destOrd="0" presId="urn:microsoft.com/office/officeart/2005/8/layout/hList7"/>
    <dgm:cxn modelId="{EE10F45E-AF34-40E6-A86E-BF30AD345E64}" type="presParOf" srcId="{CEDE83CE-A730-4FEA-87D4-6E9D1BDC8895}" destId="{04108003-7789-4C7A-B084-78E8DA28E0CD}" srcOrd="0" destOrd="0" presId="urn:microsoft.com/office/officeart/2005/8/layout/hList7"/>
    <dgm:cxn modelId="{21D9DEBC-FD8D-4440-99E4-27D893FD9007}" type="presParOf" srcId="{CEDE83CE-A730-4FEA-87D4-6E9D1BDC8895}" destId="{5D275D92-8FB6-41DF-86CA-6D5DCB244863}" srcOrd="1" destOrd="0" presId="urn:microsoft.com/office/officeart/2005/8/layout/hList7"/>
    <dgm:cxn modelId="{F32A38D9-242E-4D30-B6B6-6B6405055237}" type="presParOf" srcId="{CEDE83CE-A730-4FEA-87D4-6E9D1BDC8895}" destId="{FBD65A5F-4762-41A0-9A3A-197989DA8617}" srcOrd="2" destOrd="0" presId="urn:microsoft.com/office/officeart/2005/8/layout/hList7"/>
    <dgm:cxn modelId="{74212D70-E2C3-4791-9F0D-8298194360D2}" type="presParOf" srcId="{CEDE83CE-A730-4FEA-87D4-6E9D1BDC8895}" destId="{10A577E6-5FE8-4C52-B5E5-0F575E303445}" srcOrd="3" destOrd="0" presId="urn:microsoft.com/office/officeart/2005/8/layout/hList7"/>
    <dgm:cxn modelId="{6E2847AC-1379-4DA2-8E70-DC54CA21E074}" type="presParOf" srcId="{E5510F9D-EBA5-415E-AAE2-A973260D469E}" destId="{616E07ED-74E4-4317-9AE3-178DF9D1D377}" srcOrd="3" destOrd="0" presId="urn:microsoft.com/office/officeart/2005/8/layout/hList7"/>
    <dgm:cxn modelId="{30497DE4-B8DE-4A05-9AAA-5C2A7624AF40}" type="presParOf" srcId="{E5510F9D-EBA5-415E-AAE2-A973260D469E}" destId="{CAFBCE74-E318-479D-BDB5-FD6FB08340B5}" srcOrd="4" destOrd="0" presId="urn:microsoft.com/office/officeart/2005/8/layout/hList7"/>
    <dgm:cxn modelId="{521C9817-6254-4D9A-88F1-AA9DBDEBAFB0}" type="presParOf" srcId="{CAFBCE74-E318-479D-BDB5-FD6FB08340B5}" destId="{193AF605-4D17-4A36-9575-87EEADF253ED}" srcOrd="0" destOrd="0" presId="urn:microsoft.com/office/officeart/2005/8/layout/hList7"/>
    <dgm:cxn modelId="{61885422-EFEA-4193-B6A8-DDCE44729D35}" type="presParOf" srcId="{CAFBCE74-E318-479D-BDB5-FD6FB08340B5}" destId="{04130936-E73B-44E3-AD1F-FEFAF9C157DC}" srcOrd="1" destOrd="0" presId="urn:microsoft.com/office/officeart/2005/8/layout/hList7"/>
    <dgm:cxn modelId="{5F85CA8A-64DB-4014-905A-83E363728BD0}" type="presParOf" srcId="{CAFBCE74-E318-479D-BDB5-FD6FB08340B5}" destId="{5A46F8A3-C574-4745-B27F-C42470218C94}" srcOrd="2" destOrd="0" presId="urn:microsoft.com/office/officeart/2005/8/layout/hList7"/>
    <dgm:cxn modelId="{85B353DF-B075-44E4-AD6E-5434C8E32F3E}" type="presParOf" srcId="{CAFBCE74-E318-479D-BDB5-FD6FB08340B5}" destId="{390EAFED-DAEC-4E9E-8452-DD638D8EC0F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0D368-D35C-4A22-88A5-E79DAB3C90F8}">
      <dsp:nvSpPr>
        <dsp:cNvPr id="0" name=""/>
        <dsp:cNvSpPr/>
      </dsp:nvSpPr>
      <dsp:spPr>
        <a:xfrm>
          <a:off x="1759" y="0"/>
          <a:ext cx="2736859" cy="50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1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View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UI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Widgets</a:t>
          </a:r>
        </a:p>
      </dsp:txBody>
      <dsp:txXfrm>
        <a:off x="1759" y="2007247"/>
        <a:ext cx="2736859" cy="2007247"/>
      </dsp:txXfrm>
    </dsp:sp>
    <dsp:sp modelId="{BF86D5BA-8182-4891-81BB-ACF966A050ED}">
      <dsp:nvSpPr>
        <dsp:cNvPr id="0" name=""/>
        <dsp:cNvSpPr/>
      </dsp:nvSpPr>
      <dsp:spPr>
        <a:xfrm>
          <a:off x="534672" y="301087"/>
          <a:ext cx="1671033" cy="16710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08003-7789-4C7A-B084-78E8DA28E0CD}">
      <dsp:nvSpPr>
        <dsp:cNvPr id="0" name=""/>
        <dsp:cNvSpPr/>
      </dsp:nvSpPr>
      <dsp:spPr>
        <a:xfrm>
          <a:off x="2820723" y="0"/>
          <a:ext cx="2736859" cy="50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1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</a:t>
          </a:r>
          <a:r>
            <a:rPr lang="en-US" sz="3400" kern="1200" dirty="0" err="1"/>
            <a:t>ViewModel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GetX</a:t>
          </a:r>
          <a:endParaRPr lang="en-US" sz="2700" kern="1200" dirty="0"/>
        </a:p>
      </dsp:txBody>
      <dsp:txXfrm>
        <a:off x="2820723" y="2007247"/>
        <a:ext cx="2736859" cy="2007247"/>
      </dsp:txXfrm>
    </dsp:sp>
    <dsp:sp modelId="{10A577E6-5FE8-4C52-B5E5-0F575E303445}">
      <dsp:nvSpPr>
        <dsp:cNvPr id="0" name=""/>
        <dsp:cNvSpPr/>
      </dsp:nvSpPr>
      <dsp:spPr>
        <a:xfrm>
          <a:off x="3353636" y="301087"/>
          <a:ext cx="1671033" cy="167103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AF605-4D17-4A36-9575-87EEADF253ED}">
      <dsp:nvSpPr>
        <dsp:cNvPr id="0" name=""/>
        <dsp:cNvSpPr/>
      </dsp:nvSpPr>
      <dsp:spPr>
        <a:xfrm>
          <a:off x="5639688" y="0"/>
          <a:ext cx="2736859" cy="50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1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     Model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Data Models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API</a:t>
          </a:r>
        </a:p>
      </dsp:txBody>
      <dsp:txXfrm>
        <a:off x="5639688" y="2007247"/>
        <a:ext cx="2736859" cy="2007247"/>
      </dsp:txXfrm>
    </dsp:sp>
    <dsp:sp modelId="{390EAFED-DAEC-4E9E-8452-DD638D8EC0F4}">
      <dsp:nvSpPr>
        <dsp:cNvPr id="0" name=""/>
        <dsp:cNvSpPr/>
      </dsp:nvSpPr>
      <dsp:spPr>
        <a:xfrm>
          <a:off x="6172601" y="301087"/>
          <a:ext cx="1671033" cy="16710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090EA-CF17-4959-AB07-FED78659A7C7}">
      <dsp:nvSpPr>
        <dsp:cNvPr id="0" name=""/>
        <dsp:cNvSpPr/>
      </dsp:nvSpPr>
      <dsp:spPr>
        <a:xfrm>
          <a:off x="335132" y="4014494"/>
          <a:ext cx="7708042" cy="75271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3333F-E72F-4ABD-B133-DF1121193B5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BDE16-76CB-40FC-97D1-1B5D49284B7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6139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591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2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47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5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58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67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05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27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28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1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78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15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4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00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8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30A2-B387-BF8B-854F-5C85C57E2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FBF28-847A-4746-D143-EAFA884B5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C02CB-E77A-3213-69F4-DD025B02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D444-5620-A19B-3421-543923AD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B281-8033-FA96-BB8E-360FA285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7514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5CE6-3396-9D61-A04A-ACC5D64A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19416-E0EF-6F5A-2166-798EE8AA7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DE20B-822B-19FF-D791-5CC30018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57CC-4D02-CC4B-5353-F3AFCFCC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5A39-B4DF-4A15-3364-6B07C2A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621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F2251A-1766-3189-1540-9B0F17B48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8128A-450E-E79E-F97A-B8AC43BB2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56440-0C52-CB79-7560-58E70618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6F67C-DE33-F915-799B-B042FE91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1F823-7FAB-5074-7196-F85EA027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325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959967" y="230471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959967" y="421592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389200" y="230471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389200" y="421592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7824933" y="230471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7824933" y="4215921"/>
            <a:ext cx="1219200" cy="73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59967" y="30107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4389200" y="30107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7824933" y="30107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959967" y="49220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4392451" y="49220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7824933" y="4922067"/>
            <a:ext cx="3413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23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A8FB-5D08-307D-6614-3A6B4220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4570-8EA1-9F14-874A-72F7ED743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A0F2D-D857-EFB4-3612-5EA77AFA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08D5D-27FA-3950-656C-D2AD9F72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B95EC-B0CE-6E48-93A4-CEC5C77E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7061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4A0-6FD1-D777-DB63-69EC2FDB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1C949-04E3-18F5-8CF2-055028A7C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0E50A-B96B-2727-2EEF-54D13A61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5EDF-8AF3-0531-ED2F-64AE0840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3DE26-6391-5270-ACF9-52C8DB6A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1084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7754-D235-B723-079B-DE259466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0BAD6-3661-E4B6-0916-7C8054408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2C960-21AE-7863-D9B3-C8687C355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B4DA7-D0D7-7B85-D8B0-49C52146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DB411-3683-D382-F5B9-70732F59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BF283-9481-85AA-6677-C2D131E2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6971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C276-41F3-F87D-15C3-4E02FAD9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DEA48-17D5-4AF2-28F4-A46155FD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8F173-F000-F884-B12A-5AEE2FD2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437C6-8D18-3A30-E299-CA5E11036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B3546-1D84-20F6-24BD-DAE0FEF1F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6D23B-CF13-FF46-0168-74BB683C0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A21B1-567E-736D-5C1B-B6865A8D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6D116-CD42-2679-3533-932BA537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5708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50AD-6CD5-4258-202F-D098FF38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61F0B-888E-2E3B-7F82-94D5E6AB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071D5-9549-A326-3FEB-F5DE8DD7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F073D-43FA-1716-07AF-1DC41B57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3792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875E90-1EBE-983D-7330-2F02D39E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EE7BC-2D07-CFAC-6410-1DF07BC1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06F5-B3A0-FD3B-3395-0A082389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1220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6D51-1C77-DF24-5EEF-B266EB34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3CE9F-CF74-955B-60FC-2A28B48F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4CF84-ABEF-8790-9C06-C733CC37B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6F6BF-331C-79E6-0251-C20EEB78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C9811-738D-F414-F0FB-0F5F4E08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3C661-D71F-9244-EAE7-088B76CF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7254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CFD8-A737-CB74-0BC8-24856916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D3BD6-2FF1-7E4B-35C0-FA91AE85D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1DFCE-ECF4-67E2-37E2-1D754BDE1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C3A07-7962-FC78-4938-450FAC8D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A39B8-4CE8-77F3-378D-D486C3C7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2F943-27A6-F2B9-7F5F-6C94CCF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1594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E8B32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5C337-5ED4-39E8-5941-8961F4AE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10984-16DD-35C8-31A3-6AA7B7261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825B6-ECEC-C6D2-20FB-2C9238B5E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F0405-8E21-4B6F-A70B-2B17ED3BABB9}" type="datetimeFigureOut">
              <a:rPr lang="en-AE" smtClean="0"/>
              <a:t>06/02/2026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FD106-BED8-84B6-761C-E25E13D15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C00C-95B0-AFDC-0FF6-257870DF0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5E3F82-F49C-444B-86E9-38195095238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9393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5AC77681-B1FD-E1D7-0B7B-054DBDB7D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14" y="1898841"/>
            <a:ext cx="3428571" cy="3060317"/>
          </a:xfrm>
          <a:prstGeom prst="rect">
            <a:avLst/>
          </a:prstGeom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03BC7B0B-CFEE-C3B3-349E-B60471D42F81}"/>
              </a:ext>
            </a:extLst>
          </p:cNvPr>
          <p:cNvSpPr/>
          <p:nvPr/>
        </p:nvSpPr>
        <p:spPr>
          <a:xfrm rot="1794495">
            <a:off x="-1457882" y="68384"/>
            <a:ext cx="6371088" cy="577992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68C4AC6B-594B-689A-1E29-3E2614FDDDD9}"/>
              </a:ext>
            </a:extLst>
          </p:cNvPr>
          <p:cNvSpPr/>
          <p:nvPr/>
        </p:nvSpPr>
        <p:spPr>
          <a:xfrm rot="12365651">
            <a:off x="7730082" y="-28510"/>
            <a:ext cx="6371088" cy="577992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376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852581" y="2683548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4986198" y="4276334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2234219" y="-2517325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861645" y="2683547"/>
            <a:ext cx="935928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C065F-CF09-711C-4AED-B75C455DC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21" y="1325689"/>
            <a:ext cx="3707909" cy="370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5E245B-5F38-2640-3555-2D319000314F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8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3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4C78782B-5ABA-5C1E-23A1-32C5209A6B86}"/>
              </a:ext>
            </a:extLst>
          </p:cNvPr>
          <p:cNvSpPr/>
          <p:nvPr/>
        </p:nvSpPr>
        <p:spPr>
          <a:xfrm rot="12511627">
            <a:off x="1951925" y="-5142479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1794495">
            <a:off x="-2133815" y="3102939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200" dirty="0"/>
              <a:t>`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AD388E8B-84C6-4F14-7CE7-7441D470CC8A}"/>
              </a:ext>
            </a:extLst>
          </p:cNvPr>
          <p:cNvSpPr txBox="1"/>
          <p:nvPr/>
        </p:nvSpPr>
        <p:spPr>
          <a:xfrm>
            <a:off x="621772" y="3074202"/>
            <a:ext cx="10948457" cy="758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6400" spc="-88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</a:p>
        </p:txBody>
      </p:sp>
      <p:pic>
        <p:nvPicPr>
          <p:cNvPr id="5" name="Picture 4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86FC1526-39D9-89E0-BA99-F4CB9E53E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65955C-E412-458E-4B8B-0443F72B6A3E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9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74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D8769405-B154-D168-8EBB-7DF0EA752EAA}"/>
              </a:ext>
            </a:extLst>
          </p:cNvPr>
          <p:cNvSpPr/>
          <p:nvPr/>
        </p:nvSpPr>
        <p:spPr>
          <a:xfrm rot="12511627">
            <a:off x="389825" y="-6272780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1794495">
            <a:off x="-2133815" y="3102939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200" dirty="0"/>
              <a:t>`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485A56E-DD7B-19C4-952D-05F916477238}"/>
              </a:ext>
            </a:extLst>
          </p:cNvPr>
          <p:cNvSpPr txBox="1"/>
          <p:nvPr/>
        </p:nvSpPr>
        <p:spPr>
          <a:xfrm>
            <a:off x="5858046" y="314774"/>
            <a:ext cx="10948457" cy="67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000" spc="-88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User Use Case</a:t>
            </a:r>
          </a:p>
        </p:txBody>
      </p:sp>
      <p:pic>
        <p:nvPicPr>
          <p:cNvPr id="8" name="Picture 7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BD0AC282-2AB8-ADD2-7B7B-CA5EDB21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pic>
        <p:nvPicPr>
          <p:cNvPr id="11" name="Picture 10" descr="A diagram of a network">
            <a:extLst>
              <a:ext uri="{FF2B5EF4-FFF2-40B4-BE49-F238E27FC236}">
                <a16:creationId xmlns:a16="http://schemas.microsoft.com/office/drawing/2014/main" id="{CD015D3F-7D8D-2ED3-ACBC-FF455F9F3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32" y="1106892"/>
            <a:ext cx="9500957" cy="5546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846E83-D9A1-06B1-3F1C-255CEC4F4B51}"/>
              </a:ext>
            </a:extLst>
          </p:cNvPr>
          <p:cNvSpPr txBox="1"/>
          <p:nvPr/>
        </p:nvSpPr>
        <p:spPr>
          <a:xfrm>
            <a:off x="11734799" y="6191535"/>
            <a:ext cx="58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10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1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D8769405-B154-D168-8EBB-7DF0EA752EAA}"/>
              </a:ext>
            </a:extLst>
          </p:cNvPr>
          <p:cNvSpPr/>
          <p:nvPr/>
        </p:nvSpPr>
        <p:spPr>
          <a:xfrm rot="12511627">
            <a:off x="389825" y="-6272780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1794495">
            <a:off x="-2133815" y="3102939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200" dirty="0"/>
              <a:t>`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485A56E-DD7B-19C4-952D-05F916477238}"/>
              </a:ext>
            </a:extLst>
          </p:cNvPr>
          <p:cNvSpPr txBox="1"/>
          <p:nvPr/>
        </p:nvSpPr>
        <p:spPr>
          <a:xfrm>
            <a:off x="12049296" y="-3266626"/>
            <a:ext cx="10948457" cy="67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000" spc="-88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User Use Case</a:t>
            </a:r>
          </a:p>
        </p:txBody>
      </p:sp>
      <p:pic>
        <p:nvPicPr>
          <p:cNvPr id="8" name="Picture 7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BD0AC282-2AB8-ADD2-7B7B-CA5EDB21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9889" y="-2269011"/>
            <a:ext cx="1459950" cy="1303140"/>
          </a:xfrm>
          <a:prstGeom prst="rect">
            <a:avLst/>
          </a:prstGeom>
        </p:spPr>
      </p:pic>
      <p:pic>
        <p:nvPicPr>
          <p:cNvPr id="11" name="Picture 10" descr="A diagram of a network">
            <a:extLst>
              <a:ext uri="{FF2B5EF4-FFF2-40B4-BE49-F238E27FC236}">
                <a16:creationId xmlns:a16="http://schemas.microsoft.com/office/drawing/2014/main" id="{CD015D3F-7D8D-2ED3-ACBC-FF455F9F3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D8769405-B154-D168-8EBB-7DF0EA752EAA}"/>
              </a:ext>
            </a:extLst>
          </p:cNvPr>
          <p:cNvSpPr/>
          <p:nvPr/>
        </p:nvSpPr>
        <p:spPr>
          <a:xfrm rot="12511627">
            <a:off x="389825" y="-6272780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1794495">
            <a:off x="-2133815" y="3102939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200" dirty="0"/>
              <a:t>`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485A56E-DD7B-19C4-952D-05F916477238}"/>
              </a:ext>
            </a:extLst>
          </p:cNvPr>
          <p:cNvSpPr txBox="1"/>
          <p:nvPr/>
        </p:nvSpPr>
        <p:spPr>
          <a:xfrm>
            <a:off x="6564306" y="314774"/>
            <a:ext cx="10948457" cy="67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000" spc="-88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ERD</a:t>
            </a:r>
          </a:p>
        </p:txBody>
      </p:sp>
      <p:pic>
        <p:nvPicPr>
          <p:cNvPr id="8" name="Picture 7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BD0AC282-2AB8-ADD2-7B7B-CA5EDB21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pic>
        <p:nvPicPr>
          <p:cNvPr id="2" name="Picture 1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F353385E-8460-9F7E-068F-F0A4B62D4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3" y="1080140"/>
            <a:ext cx="8354519" cy="5777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52B8C-9E75-DEF2-BF9A-B455DE8BBAD3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11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1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D8769405-B154-D168-8EBB-7DF0EA752EAA}"/>
              </a:ext>
            </a:extLst>
          </p:cNvPr>
          <p:cNvSpPr/>
          <p:nvPr/>
        </p:nvSpPr>
        <p:spPr>
          <a:xfrm rot="12511627">
            <a:off x="389825" y="-6272780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 rot="1794495">
            <a:off x="-2133815" y="3102939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1200" dirty="0"/>
              <a:t>`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485A56E-DD7B-19C4-952D-05F916477238}"/>
              </a:ext>
            </a:extLst>
          </p:cNvPr>
          <p:cNvSpPr txBox="1"/>
          <p:nvPr/>
        </p:nvSpPr>
        <p:spPr>
          <a:xfrm>
            <a:off x="12049296" y="-3266626"/>
            <a:ext cx="10948457" cy="67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000" spc="-88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User Use Case</a:t>
            </a:r>
          </a:p>
        </p:txBody>
      </p:sp>
      <p:pic>
        <p:nvPicPr>
          <p:cNvPr id="8" name="Picture 7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BD0AC282-2AB8-ADD2-7B7B-CA5EDB21E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9889" y="-2269011"/>
            <a:ext cx="1459950" cy="1303140"/>
          </a:xfrm>
          <a:prstGeom prst="rect">
            <a:avLst/>
          </a:prstGeom>
        </p:spPr>
      </p:pic>
      <p:pic>
        <p:nvPicPr>
          <p:cNvPr id="5" name="Picture 4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C98403E8-292E-D362-34C9-279B9E6E2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8216" y="-1155763"/>
            <a:ext cx="1459950" cy="1303140"/>
          </a:xfrm>
          <a:prstGeom prst="rect">
            <a:avLst/>
          </a:prstGeom>
        </p:spPr>
      </p:pic>
      <p:pic>
        <p:nvPicPr>
          <p:cNvPr id="3" name="Picture 2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951BFB54-F281-AA29-62D1-B75228B28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4" y="0"/>
            <a:ext cx="99163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A29FD-A531-4BA1-4E50-C734E548DF62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12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96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>
            <a:extLst>
              <a:ext uri="{FF2B5EF4-FFF2-40B4-BE49-F238E27FC236}">
                <a16:creationId xmlns:a16="http://schemas.microsoft.com/office/drawing/2014/main" id="{A9D4CB73-843B-1785-137F-8E487329B4A5}"/>
              </a:ext>
            </a:extLst>
          </p:cNvPr>
          <p:cNvSpPr txBox="1"/>
          <p:nvPr/>
        </p:nvSpPr>
        <p:spPr>
          <a:xfrm>
            <a:off x="1687235" y="1982793"/>
            <a:ext cx="501594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17B12904-F1A7-C6EC-8C18-44B7E46015EC}"/>
              </a:ext>
            </a:extLst>
          </p:cNvPr>
          <p:cNvSpPr txBox="1"/>
          <p:nvPr/>
        </p:nvSpPr>
        <p:spPr>
          <a:xfrm>
            <a:off x="801320" y="1982793"/>
            <a:ext cx="63592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E64AF399-14D6-A3D9-2A22-B5CB2B3582A9}"/>
              </a:ext>
            </a:extLst>
          </p:cNvPr>
          <p:cNvSpPr txBox="1"/>
          <p:nvPr/>
        </p:nvSpPr>
        <p:spPr>
          <a:xfrm>
            <a:off x="7547587" y="1982793"/>
            <a:ext cx="635923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62" name="AutoShape 12">
            <a:extLst>
              <a:ext uri="{FF2B5EF4-FFF2-40B4-BE49-F238E27FC236}">
                <a16:creationId xmlns:a16="http://schemas.microsoft.com/office/drawing/2014/main" id="{C2D6400E-2A25-8241-49A2-150C1547E745}"/>
              </a:ext>
            </a:extLst>
          </p:cNvPr>
          <p:cNvSpPr/>
          <p:nvPr/>
        </p:nvSpPr>
        <p:spPr>
          <a:xfrm>
            <a:off x="801320" y="3217087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C41D0831-7BA5-5E55-1124-9687DA6303B3}"/>
              </a:ext>
            </a:extLst>
          </p:cNvPr>
          <p:cNvSpPr/>
          <p:nvPr/>
        </p:nvSpPr>
        <p:spPr>
          <a:xfrm>
            <a:off x="7500829" y="3217087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4">
            <a:extLst>
              <a:ext uri="{FF2B5EF4-FFF2-40B4-BE49-F238E27FC236}">
                <a16:creationId xmlns:a16="http://schemas.microsoft.com/office/drawing/2014/main" id="{1C859117-CB69-E1FD-80AD-AD5A453BFD0C}"/>
              </a:ext>
            </a:extLst>
          </p:cNvPr>
          <p:cNvSpPr/>
          <p:nvPr/>
        </p:nvSpPr>
        <p:spPr>
          <a:xfrm>
            <a:off x="801320" y="4253553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5">
            <a:extLst>
              <a:ext uri="{FF2B5EF4-FFF2-40B4-BE49-F238E27FC236}">
                <a16:creationId xmlns:a16="http://schemas.microsoft.com/office/drawing/2014/main" id="{286B7874-D8EB-358D-7F4B-E0C4CFF41822}"/>
              </a:ext>
            </a:extLst>
          </p:cNvPr>
          <p:cNvSpPr/>
          <p:nvPr/>
        </p:nvSpPr>
        <p:spPr>
          <a:xfrm>
            <a:off x="7500829" y="4253553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6">
            <a:extLst>
              <a:ext uri="{FF2B5EF4-FFF2-40B4-BE49-F238E27FC236}">
                <a16:creationId xmlns:a16="http://schemas.microsoft.com/office/drawing/2014/main" id="{9A29AF74-16CC-FC5B-E575-AC363E700A4C}"/>
              </a:ext>
            </a:extLst>
          </p:cNvPr>
          <p:cNvSpPr/>
          <p:nvPr/>
        </p:nvSpPr>
        <p:spPr>
          <a:xfrm>
            <a:off x="801320" y="5363455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TextBox 19">
            <a:extLst>
              <a:ext uri="{FF2B5EF4-FFF2-40B4-BE49-F238E27FC236}">
                <a16:creationId xmlns:a16="http://schemas.microsoft.com/office/drawing/2014/main" id="{39B4D86D-5AD8-2863-F7A9-5FF987CF21A6}"/>
              </a:ext>
            </a:extLst>
          </p:cNvPr>
          <p:cNvSpPr txBox="1"/>
          <p:nvPr/>
        </p:nvSpPr>
        <p:spPr>
          <a:xfrm>
            <a:off x="4008489" y="514350"/>
            <a:ext cx="4175021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66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0506EE07-4B32-DC42-DE63-6953B651A43F}"/>
              </a:ext>
            </a:extLst>
          </p:cNvPr>
          <p:cNvSpPr txBox="1"/>
          <p:nvPr/>
        </p:nvSpPr>
        <p:spPr>
          <a:xfrm>
            <a:off x="7547587" y="1982793"/>
            <a:ext cx="635923" cy="9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</p:txBody>
      </p:sp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8530969" y="1985095"/>
            <a:ext cx="5015943" cy="88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</p:txBody>
      </p:sp>
      <p:sp>
        <p:nvSpPr>
          <p:cNvPr id="135" name="TextBox 11">
            <a:extLst>
              <a:ext uri="{FF2B5EF4-FFF2-40B4-BE49-F238E27FC236}">
                <a16:creationId xmlns:a16="http://schemas.microsoft.com/office/drawing/2014/main" id="{EC086440-B6B1-F136-A542-9A4A38DDAC3A}"/>
              </a:ext>
            </a:extLst>
          </p:cNvPr>
          <p:cNvSpPr txBox="1"/>
          <p:nvPr/>
        </p:nvSpPr>
        <p:spPr>
          <a:xfrm>
            <a:off x="8530969" y="1982793"/>
            <a:ext cx="5109111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  <a:p>
            <a:pPr marR="0" indent="-6350">
              <a:lnSpc>
                <a:spcPts val="82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132" dirty="0">
                <a:solidFill>
                  <a:srgbClr val="D8D8D8"/>
                </a:solidFill>
                <a:latin typeface="Poppins"/>
                <a:cs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109678">
            <a:off x="2775589" y="41455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368037">
            <a:off x="8233767" y="-157268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2071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866436" y="2683548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4986198" y="4276334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2234219" y="-2517325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789709" y="2683547"/>
            <a:ext cx="1007864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</p:txBody>
      </p:sp>
      <p:pic>
        <p:nvPicPr>
          <p:cNvPr id="3" name="Picture 2" descr="A computer screen with graphics on it&#10;&#10;Description automatically generated">
            <a:extLst>
              <a:ext uri="{FF2B5EF4-FFF2-40B4-BE49-F238E27FC236}">
                <a16:creationId xmlns:a16="http://schemas.microsoft.com/office/drawing/2014/main" id="{A504BF43-D192-2EF4-CFCE-44DDB86DF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00" y="1325687"/>
            <a:ext cx="3707909" cy="370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AE46EA-34C1-9F0E-BA4B-5E44DA1C3F94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13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-2581644" y="4341123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9058546" y="-2282343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2" name="Google Shape;225;p34">
            <a:extLst>
              <a:ext uri="{FF2B5EF4-FFF2-40B4-BE49-F238E27FC236}">
                <a16:creationId xmlns:a16="http://schemas.microsoft.com/office/drawing/2014/main" id="{9F0F38B4-67A7-22B3-60DA-06E57AFE2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2950" y="455322"/>
            <a:ext cx="9623274" cy="71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3200" spc="-132" dirty="0">
                <a:solidFill>
                  <a:srgbClr val="D8D8D8"/>
                </a:solidFill>
                <a:latin typeface="Poppins"/>
                <a:cs typeface="Poppins"/>
              </a:rPr>
              <a:t>System Architecture</a:t>
            </a:r>
            <a:endParaRPr sz="3200" spc="-132" dirty="0">
              <a:solidFill>
                <a:srgbClr val="D8D8D8"/>
              </a:solidFill>
              <a:latin typeface="Poppins"/>
              <a:cs typeface="Poppin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F287A34-C5AB-C951-01CA-B334A12AC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601308"/>
              </p:ext>
            </p:extLst>
          </p:nvPr>
        </p:nvGraphicFramePr>
        <p:xfrm>
          <a:off x="2735433" y="1384560"/>
          <a:ext cx="8378307" cy="5018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E54BA9B-94CE-9432-BB86-900246D71F67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14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>
            <a:extLst>
              <a:ext uri="{FF2B5EF4-FFF2-40B4-BE49-F238E27FC236}">
                <a16:creationId xmlns:a16="http://schemas.microsoft.com/office/drawing/2014/main" id="{A9D4CB73-843B-1785-137F-8E487329B4A5}"/>
              </a:ext>
            </a:extLst>
          </p:cNvPr>
          <p:cNvSpPr txBox="1"/>
          <p:nvPr/>
        </p:nvSpPr>
        <p:spPr>
          <a:xfrm>
            <a:off x="1687235" y="1982793"/>
            <a:ext cx="501594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17B12904-F1A7-C6EC-8C18-44B7E46015EC}"/>
              </a:ext>
            </a:extLst>
          </p:cNvPr>
          <p:cNvSpPr txBox="1"/>
          <p:nvPr/>
        </p:nvSpPr>
        <p:spPr>
          <a:xfrm>
            <a:off x="801320" y="1982793"/>
            <a:ext cx="63592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E64AF399-14D6-A3D9-2A22-B5CB2B3582A9}"/>
              </a:ext>
            </a:extLst>
          </p:cNvPr>
          <p:cNvSpPr txBox="1"/>
          <p:nvPr/>
        </p:nvSpPr>
        <p:spPr>
          <a:xfrm>
            <a:off x="7547587" y="1982793"/>
            <a:ext cx="635923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62" name="AutoShape 12">
            <a:extLst>
              <a:ext uri="{FF2B5EF4-FFF2-40B4-BE49-F238E27FC236}">
                <a16:creationId xmlns:a16="http://schemas.microsoft.com/office/drawing/2014/main" id="{C2D6400E-2A25-8241-49A2-150C1547E745}"/>
              </a:ext>
            </a:extLst>
          </p:cNvPr>
          <p:cNvSpPr/>
          <p:nvPr/>
        </p:nvSpPr>
        <p:spPr>
          <a:xfrm>
            <a:off x="801320" y="3217087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C41D0831-7BA5-5E55-1124-9687DA6303B3}"/>
              </a:ext>
            </a:extLst>
          </p:cNvPr>
          <p:cNvSpPr/>
          <p:nvPr/>
        </p:nvSpPr>
        <p:spPr>
          <a:xfrm>
            <a:off x="7500829" y="3217087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4">
            <a:extLst>
              <a:ext uri="{FF2B5EF4-FFF2-40B4-BE49-F238E27FC236}">
                <a16:creationId xmlns:a16="http://schemas.microsoft.com/office/drawing/2014/main" id="{1C859117-CB69-E1FD-80AD-AD5A453BFD0C}"/>
              </a:ext>
            </a:extLst>
          </p:cNvPr>
          <p:cNvSpPr/>
          <p:nvPr/>
        </p:nvSpPr>
        <p:spPr>
          <a:xfrm>
            <a:off x="801320" y="4253553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5">
            <a:extLst>
              <a:ext uri="{FF2B5EF4-FFF2-40B4-BE49-F238E27FC236}">
                <a16:creationId xmlns:a16="http://schemas.microsoft.com/office/drawing/2014/main" id="{286B7874-D8EB-358D-7F4B-E0C4CFF41822}"/>
              </a:ext>
            </a:extLst>
          </p:cNvPr>
          <p:cNvSpPr/>
          <p:nvPr/>
        </p:nvSpPr>
        <p:spPr>
          <a:xfrm>
            <a:off x="7500829" y="4253553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6">
            <a:extLst>
              <a:ext uri="{FF2B5EF4-FFF2-40B4-BE49-F238E27FC236}">
                <a16:creationId xmlns:a16="http://schemas.microsoft.com/office/drawing/2014/main" id="{9A29AF74-16CC-FC5B-E575-AC363E700A4C}"/>
              </a:ext>
            </a:extLst>
          </p:cNvPr>
          <p:cNvSpPr/>
          <p:nvPr/>
        </p:nvSpPr>
        <p:spPr>
          <a:xfrm>
            <a:off x="801320" y="5363455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TextBox 19">
            <a:extLst>
              <a:ext uri="{FF2B5EF4-FFF2-40B4-BE49-F238E27FC236}">
                <a16:creationId xmlns:a16="http://schemas.microsoft.com/office/drawing/2014/main" id="{39B4D86D-5AD8-2863-F7A9-5FF987CF21A6}"/>
              </a:ext>
            </a:extLst>
          </p:cNvPr>
          <p:cNvSpPr txBox="1"/>
          <p:nvPr/>
        </p:nvSpPr>
        <p:spPr>
          <a:xfrm>
            <a:off x="4008489" y="514350"/>
            <a:ext cx="4175021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66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0506EE07-4B32-DC42-DE63-6953B651A43F}"/>
              </a:ext>
            </a:extLst>
          </p:cNvPr>
          <p:cNvSpPr txBox="1"/>
          <p:nvPr/>
        </p:nvSpPr>
        <p:spPr>
          <a:xfrm>
            <a:off x="7547587" y="3031028"/>
            <a:ext cx="635923" cy="9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8530969" y="3031028"/>
            <a:ext cx="5015943" cy="88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135" name="TextBox 11">
            <a:extLst>
              <a:ext uri="{FF2B5EF4-FFF2-40B4-BE49-F238E27FC236}">
                <a16:creationId xmlns:a16="http://schemas.microsoft.com/office/drawing/2014/main" id="{EC086440-B6B1-F136-A542-9A4A38DDAC3A}"/>
              </a:ext>
            </a:extLst>
          </p:cNvPr>
          <p:cNvSpPr txBox="1"/>
          <p:nvPr/>
        </p:nvSpPr>
        <p:spPr>
          <a:xfrm>
            <a:off x="8530969" y="1982793"/>
            <a:ext cx="5109111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  <a:p>
            <a:pPr marR="0" indent="-6350">
              <a:lnSpc>
                <a:spcPts val="82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132" dirty="0">
                <a:solidFill>
                  <a:srgbClr val="D8D8D8"/>
                </a:solidFill>
                <a:latin typeface="Poppins"/>
                <a:cs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109678">
            <a:off x="2775589" y="41455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368037">
            <a:off x="8233767" y="-157268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5251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7DB348FF-79CE-B9CF-FFF0-A2924F84EDC2}"/>
              </a:ext>
            </a:extLst>
          </p:cNvPr>
          <p:cNvSpPr txBox="1"/>
          <p:nvPr/>
        </p:nvSpPr>
        <p:spPr>
          <a:xfrm>
            <a:off x="2805793" y="566360"/>
            <a:ext cx="6580414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44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TEAM &amp; SUPERVISION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4E9352C6-DF62-EEFF-D41F-9F22ED9941C0}"/>
              </a:ext>
            </a:extLst>
          </p:cNvPr>
          <p:cNvSpPr txBox="1"/>
          <p:nvPr/>
        </p:nvSpPr>
        <p:spPr>
          <a:xfrm>
            <a:off x="3957680" y="2806643"/>
            <a:ext cx="4276639" cy="441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ENG. Ahmad </a:t>
            </a:r>
            <a:r>
              <a:rPr lang="en-US" sz="2800" spc="-96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Herafi</a:t>
            </a:r>
            <a:endParaRPr lang="en-US" sz="2800" spc="-96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EA60B47-2E6D-E551-8044-B4813930DA07}"/>
              </a:ext>
            </a:extLst>
          </p:cNvPr>
          <p:cNvSpPr txBox="1"/>
          <p:nvPr/>
        </p:nvSpPr>
        <p:spPr>
          <a:xfrm>
            <a:off x="3957680" y="4806258"/>
            <a:ext cx="3970526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ctr">
              <a:lnSpc>
                <a:spcPts val="3359"/>
              </a:lnSpc>
            </a:pPr>
            <a:r>
              <a:rPr lang="en-US" sz="28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ENG. Mahmoud Bazzi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FFE0374-A2EB-B32F-B792-CE04ECC866A9}"/>
              </a:ext>
            </a:extLst>
          </p:cNvPr>
          <p:cNvSpPr txBox="1"/>
          <p:nvPr/>
        </p:nvSpPr>
        <p:spPr>
          <a:xfrm>
            <a:off x="4162092" y="2051742"/>
            <a:ext cx="386781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6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Supervisor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423702A2-6CF0-32AF-2AC0-EFB7EF2279C4}"/>
              </a:ext>
            </a:extLst>
          </p:cNvPr>
          <p:cNvSpPr txBox="1"/>
          <p:nvPr/>
        </p:nvSpPr>
        <p:spPr>
          <a:xfrm>
            <a:off x="4325982" y="4065749"/>
            <a:ext cx="3540034" cy="57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6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Team</a:t>
            </a:r>
          </a:p>
        </p:txBody>
      </p:sp>
      <p:pic>
        <p:nvPicPr>
          <p:cNvPr id="8" name="Picture 7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EB021367-9367-A162-6B08-C9F94D663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9B859A89-5947-0869-0E42-B473F10E36C2}"/>
              </a:ext>
            </a:extLst>
          </p:cNvPr>
          <p:cNvSpPr/>
          <p:nvPr/>
        </p:nvSpPr>
        <p:spPr>
          <a:xfrm rot="4549449">
            <a:off x="-1516222" y="1556813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26147E95-6B47-5B32-88AD-FE93CC7B0C4C}"/>
              </a:ext>
            </a:extLst>
          </p:cNvPr>
          <p:cNvSpPr/>
          <p:nvPr/>
        </p:nvSpPr>
        <p:spPr>
          <a:xfrm rot="15232891">
            <a:off x="8397501" y="1364657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972AC-11AC-3201-5830-6991BE6EF40F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2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9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866436" y="2683548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3140307" y="4338114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1406809" y="-2731819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789709" y="2683547"/>
            <a:ext cx="1007864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pic>
        <p:nvPicPr>
          <p:cNvPr id="4" name="Picture 3" descr="A magnifying glass with a graph and check marks&#10;&#10;Description automatically generated">
            <a:extLst>
              <a:ext uri="{FF2B5EF4-FFF2-40B4-BE49-F238E27FC236}">
                <a16:creationId xmlns:a16="http://schemas.microsoft.com/office/drawing/2014/main" id="{E292B1A7-3A27-B2F9-604F-11702351E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50" y="1660679"/>
            <a:ext cx="3536641" cy="3536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18AF37-FB63-2E3B-2560-4B3AD7AF8B6E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15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73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-3399038" y="4656767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8243037" y="-2630219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6BBE5D92-117E-2130-8A2E-F7221F463E80}"/>
              </a:ext>
            </a:extLst>
          </p:cNvPr>
          <p:cNvSpPr txBox="1"/>
          <p:nvPr/>
        </p:nvSpPr>
        <p:spPr>
          <a:xfrm>
            <a:off x="3453493" y="455322"/>
            <a:ext cx="5285014" cy="111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Difficulties</a:t>
            </a:r>
            <a:endParaRPr lang="en-US" sz="5400" spc="-132" dirty="0">
              <a:solidFill>
                <a:srgbClr val="D8D8D8"/>
              </a:solidFill>
              <a:latin typeface="Poppins"/>
              <a:cs typeface="Poppins"/>
              <a:sym typeface="Agrandir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09D754A-B213-00DC-2DA0-76AF25BCFDA1}"/>
              </a:ext>
            </a:extLst>
          </p:cNvPr>
          <p:cNvGrpSpPr/>
          <p:nvPr/>
        </p:nvGrpSpPr>
        <p:grpSpPr>
          <a:xfrm>
            <a:off x="1028699" y="2365830"/>
            <a:ext cx="4470117" cy="2956338"/>
            <a:chOff x="0" y="0"/>
            <a:chExt cx="1195166" cy="79043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A5E1F222-E58C-19A8-DF49-A0835E43492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8D35"/>
                </a:gs>
                <a:gs pos="100000">
                  <a:srgbClr val="FE8E37"/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C1793F2D-1BD5-F1BC-B162-83ABCD59AA57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18293BDF-6667-2E3E-B21B-AA1F514FC855}"/>
              </a:ext>
            </a:extLst>
          </p:cNvPr>
          <p:cNvGrpSpPr/>
          <p:nvPr/>
        </p:nvGrpSpPr>
        <p:grpSpPr>
          <a:xfrm>
            <a:off x="6875052" y="2365830"/>
            <a:ext cx="4470117" cy="2956338"/>
            <a:chOff x="0" y="0"/>
            <a:chExt cx="1195166" cy="79043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3295132E-39B8-8FE4-5B25-594DEA49B11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8932"/>
                </a:gs>
                <a:gs pos="100000">
                  <a:srgbClr val="FD8B32"/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70DFDFF2-8AFA-BF0B-43AE-FDE91EC8CE63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5BAB185D-59E3-2EBA-DFF5-DA1E6E4CDE7A}"/>
              </a:ext>
            </a:extLst>
          </p:cNvPr>
          <p:cNvSpPr txBox="1"/>
          <p:nvPr/>
        </p:nvSpPr>
        <p:spPr>
          <a:xfrm>
            <a:off x="1257156" y="3175254"/>
            <a:ext cx="408098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API Integration &amp; Cross-Team Communication Gap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78497E67-8EC0-CC7C-02B5-DCEE7EC5DA78}"/>
              </a:ext>
            </a:extLst>
          </p:cNvPr>
          <p:cNvSpPr txBox="1"/>
          <p:nvPr/>
        </p:nvSpPr>
        <p:spPr>
          <a:xfrm>
            <a:off x="7726986" y="3282203"/>
            <a:ext cx="276624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High-Fidelity UI Implementation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659D6-1F05-C850-5C28-7AD02607B744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16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3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-4663835" y="30379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10086350" y="-1304942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6BBE5D92-117E-2130-8A2E-F7221F463E80}"/>
              </a:ext>
            </a:extLst>
          </p:cNvPr>
          <p:cNvSpPr txBox="1"/>
          <p:nvPr/>
        </p:nvSpPr>
        <p:spPr>
          <a:xfrm>
            <a:off x="3453493" y="455322"/>
            <a:ext cx="5285014" cy="111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Future Works</a:t>
            </a:r>
            <a:endParaRPr lang="en-US" sz="5400" spc="-132" dirty="0">
              <a:solidFill>
                <a:srgbClr val="D8D8D8"/>
              </a:solidFill>
              <a:latin typeface="Poppins"/>
              <a:cs typeface="Poppins"/>
              <a:sym typeface="Agrandir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09D754A-B213-00DC-2DA0-76AF25BCFDA1}"/>
              </a:ext>
            </a:extLst>
          </p:cNvPr>
          <p:cNvGrpSpPr/>
          <p:nvPr/>
        </p:nvGrpSpPr>
        <p:grpSpPr>
          <a:xfrm>
            <a:off x="1028699" y="2365830"/>
            <a:ext cx="4470117" cy="2956338"/>
            <a:chOff x="0" y="0"/>
            <a:chExt cx="1195166" cy="79043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A5E1F222-E58C-19A8-DF49-A0835E43492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8D35"/>
                </a:gs>
                <a:gs pos="100000">
                  <a:srgbClr val="FE8E37"/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C1793F2D-1BD5-F1BC-B162-83ABCD59AA57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18293BDF-6667-2E3E-B21B-AA1F514FC855}"/>
              </a:ext>
            </a:extLst>
          </p:cNvPr>
          <p:cNvGrpSpPr/>
          <p:nvPr/>
        </p:nvGrpSpPr>
        <p:grpSpPr>
          <a:xfrm>
            <a:off x="6875052" y="2365830"/>
            <a:ext cx="4470117" cy="2956338"/>
            <a:chOff x="0" y="0"/>
            <a:chExt cx="1195166" cy="79043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3295132E-39B8-8FE4-5B25-594DEA49B11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8932"/>
                </a:gs>
                <a:gs pos="100000">
                  <a:srgbClr val="FD8B32"/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70DFDFF2-8AFA-BF0B-43AE-FDE91EC8CE63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5BAB185D-59E3-2EBA-DFF5-DA1E6E4CDE7A}"/>
              </a:ext>
            </a:extLst>
          </p:cNvPr>
          <p:cNvSpPr txBox="1"/>
          <p:nvPr/>
        </p:nvSpPr>
        <p:spPr>
          <a:xfrm>
            <a:off x="1729706" y="3282203"/>
            <a:ext cx="306810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In-App Real-Time Messaging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78497E67-8EC0-CC7C-02B5-DCEE7EC5DA78}"/>
              </a:ext>
            </a:extLst>
          </p:cNvPr>
          <p:cNvSpPr txBox="1"/>
          <p:nvPr/>
        </p:nvSpPr>
        <p:spPr>
          <a:xfrm>
            <a:off x="7726986" y="3282203"/>
            <a:ext cx="276624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Interactive Maps &amp; Navigation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36CF2-FFB8-758E-4E7C-9CD193B1DB47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17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3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-998731" y="4833816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8558834" y="-2078198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6BBE5D92-117E-2130-8A2E-F7221F463E80}"/>
              </a:ext>
            </a:extLst>
          </p:cNvPr>
          <p:cNvSpPr txBox="1"/>
          <p:nvPr/>
        </p:nvSpPr>
        <p:spPr>
          <a:xfrm>
            <a:off x="3453493" y="455322"/>
            <a:ext cx="5285014" cy="111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Future Works</a:t>
            </a:r>
            <a:endParaRPr lang="en-US" sz="5400" spc="-132" dirty="0">
              <a:solidFill>
                <a:srgbClr val="D8D8D8"/>
              </a:solidFill>
              <a:latin typeface="Poppins"/>
              <a:cs typeface="Poppins"/>
              <a:sym typeface="Agrandir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09D754A-B213-00DC-2DA0-76AF25BCFDA1}"/>
              </a:ext>
            </a:extLst>
          </p:cNvPr>
          <p:cNvGrpSpPr/>
          <p:nvPr/>
        </p:nvGrpSpPr>
        <p:grpSpPr>
          <a:xfrm>
            <a:off x="1028699" y="2365830"/>
            <a:ext cx="4470117" cy="2956338"/>
            <a:chOff x="0" y="0"/>
            <a:chExt cx="1195166" cy="79043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A5E1F222-E58C-19A8-DF49-A0835E43492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8D35"/>
                </a:gs>
                <a:gs pos="100000">
                  <a:srgbClr val="FE8E37"/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C1793F2D-1BD5-F1BC-B162-83ABCD59AA57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18293BDF-6667-2E3E-B21B-AA1F514FC855}"/>
              </a:ext>
            </a:extLst>
          </p:cNvPr>
          <p:cNvGrpSpPr/>
          <p:nvPr/>
        </p:nvGrpSpPr>
        <p:grpSpPr>
          <a:xfrm>
            <a:off x="6875052" y="2365830"/>
            <a:ext cx="4470117" cy="2956338"/>
            <a:chOff x="0" y="0"/>
            <a:chExt cx="1195166" cy="79043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3295132E-39B8-8FE4-5B25-594DEA49B11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8932"/>
                </a:gs>
                <a:gs pos="100000">
                  <a:srgbClr val="FD8B32"/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70DFDFF2-8AFA-BF0B-43AE-FDE91EC8CE63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5BAB185D-59E3-2EBA-DFF5-DA1E6E4CDE7A}"/>
              </a:ext>
            </a:extLst>
          </p:cNvPr>
          <p:cNvSpPr txBox="1"/>
          <p:nvPr/>
        </p:nvSpPr>
        <p:spPr>
          <a:xfrm>
            <a:off x="1450724" y="3282203"/>
            <a:ext cx="362606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Advanced Booking &amp; Scheduling System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78497E67-8EC0-CC7C-02B5-DCEE7EC5DA78}"/>
              </a:ext>
            </a:extLst>
          </p:cNvPr>
          <p:cNvSpPr txBox="1"/>
          <p:nvPr/>
        </p:nvSpPr>
        <p:spPr>
          <a:xfrm>
            <a:off x="7495462" y="3306237"/>
            <a:ext cx="324581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AI-Powered Service Recommendations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0FDCF-CED6-E0B4-FC71-A55CAF2802CD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18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9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1579008">
            <a:off x="-998731" y="4833816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89081">
            <a:off x="8558834" y="-2078198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6BBE5D92-117E-2130-8A2E-F7221F463E80}"/>
              </a:ext>
            </a:extLst>
          </p:cNvPr>
          <p:cNvSpPr txBox="1"/>
          <p:nvPr/>
        </p:nvSpPr>
        <p:spPr>
          <a:xfrm>
            <a:off x="3453493" y="455322"/>
            <a:ext cx="5285014" cy="1117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Future Works</a:t>
            </a:r>
            <a:endParaRPr lang="en-US" sz="5400" spc="-132" dirty="0">
              <a:solidFill>
                <a:srgbClr val="D8D8D8"/>
              </a:solidFill>
              <a:latin typeface="Poppins"/>
              <a:cs typeface="Poppins"/>
              <a:sym typeface="Agrandir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09D754A-B213-00DC-2DA0-76AF25BCFDA1}"/>
              </a:ext>
            </a:extLst>
          </p:cNvPr>
          <p:cNvGrpSpPr/>
          <p:nvPr/>
        </p:nvGrpSpPr>
        <p:grpSpPr>
          <a:xfrm>
            <a:off x="1028699" y="2365830"/>
            <a:ext cx="4470117" cy="2956338"/>
            <a:chOff x="0" y="0"/>
            <a:chExt cx="1195166" cy="790430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A5E1F222-E58C-19A8-DF49-A0835E43492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E8D35"/>
                </a:gs>
                <a:gs pos="100000">
                  <a:srgbClr val="FE8E37"/>
                </a:gs>
              </a:gsLst>
              <a:lin ang="0"/>
            </a:gra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C1793F2D-1BD5-F1BC-B162-83ABCD59AA57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18293BDF-6667-2E3E-B21B-AA1F514FC855}"/>
              </a:ext>
            </a:extLst>
          </p:cNvPr>
          <p:cNvGrpSpPr/>
          <p:nvPr/>
        </p:nvGrpSpPr>
        <p:grpSpPr>
          <a:xfrm>
            <a:off x="6875052" y="2365830"/>
            <a:ext cx="4470117" cy="2956338"/>
            <a:chOff x="0" y="0"/>
            <a:chExt cx="1195166" cy="79043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3295132E-39B8-8FE4-5B25-594DEA49B11E}"/>
                </a:ext>
              </a:extLst>
            </p:cNvPr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A8932"/>
                </a:gs>
                <a:gs pos="100000">
                  <a:srgbClr val="FD8B32"/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70DFDFF2-8AFA-BF0B-43AE-FDE91EC8CE63}"/>
                </a:ext>
              </a:extLst>
            </p:cNvPr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5BAB185D-59E3-2EBA-DFF5-DA1E6E4CDE7A}"/>
              </a:ext>
            </a:extLst>
          </p:cNvPr>
          <p:cNvSpPr txBox="1"/>
          <p:nvPr/>
        </p:nvSpPr>
        <p:spPr>
          <a:xfrm>
            <a:off x="1450724" y="3521680"/>
            <a:ext cx="362606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Rating And Review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78497E67-8EC0-CC7C-02B5-DCEE7EC5DA78}"/>
              </a:ext>
            </a:extLst>
          </p:cNvPr>
          <p:cNvSpPr txBox="1"/>
          <p:nvPr/>
        </p:nvSpPr>
        <p:spPr>
          <a:xfrm>
            <a:off x="7495462" y="3306237"/>
            <a:ext cx="324581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0" lvl="1" indent="0">
              <a:lnSpc>
                <a:spcPts val="2940"/>
              </a:lnSpc>
              <a:spcBef>
                <a:spcPct val="0"/>
              </a:spcBef>
              <a:defRPr sz="2100" u="none" strike="noStrike" spc="-84">
                <a:solidFill>
                  <a:srgbClr val="040606"/>
                </a:solidFill>
                <a:latin typeface="Poppins"/>
                <a:ea typeface="Poppins"/>
                <a:cs typeface="Poppins"/>
              </a:defRPr>
            </a:lvl2pPr>
          </a:lstStyle>
          <a:p>
            <a:pPr lvl="1" algn="ctr">
              <a:lnSpc>
                <a:spcPct val="100000"/>
              </a:lnSpc>
            </a:pPr>
            <a:r>
              <a:rPr lang="en-US" sz="2800" spc="-132" dirty="0">
                <a:solidFill>
                  <a:srgbClr val="D8D8D8"/>
                </a:solidFill>
                <a:ea typeface="+mn-ea"/>
              </a:rPr>
              <a:t>Independent  App for service provider</a:t>
            </a:r>
            <a:endParaRPr lang="en-US" sz="2800" spc="-132" dirty="0">
              <a:solidFill>
                <a:srgbClr val="D8D8D8"/>
              </a:solidFill>
              <a:ea typeface="+mn-ea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D443F-95DB-C362-137C-350264E1F306}"/>
              </a:ext>
            </a:extLst>
          </p:cNvPr>
          <p:cNvSpPr txBox="1"/>
          <p:nvPr/>
        </p:nvSpPr>
        <p:spPr>
          <a:xfrm>
            <a:off x="11550414" y="6091768"/>
            <a:ext cx="6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19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27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0800000">
            <a:off x="7815980" y="611091"/>
            <a:ext cx="8752039" cy="931067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47044" y="-2243691"/>
            <a:ext cx="7059515" cy="7510121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5456" y="3340593"/>
            <a:ext cx="882108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spc="-479" dirty="0">
                <a:solidFill>
                  <a:srgbClr val="F6F6F6"/>
                </a:solidFill>
                <a:latin typeface="Poppins" panose="00000500000000000000" pitchFamily="2" charset="0"/>
                <a:ea typeface="Agrandir"/>
                <a:cs typeface="Poppins" panose="00000500000000000000" pitchFamily="2" charset="0"/>
                <a:sym typeface="Agrandir"/>
              </a:rPr>
              <a:t>Thank You</a:t>
            </a:r>
          </a:p>
          <a:p>
            <a:pPr algn="ctr"/>
            <a:r>
              <a:rPr lang="en-US" sz="8800" spc="-479" dirty="0">
                <a:solidFill>
                  <a:srgbClr val="F6F6F6"/>
                </a:solidFill>
                <a:latin typeface="Poppins" panose="00000500000000000000" pitchFamily="2" charset="0"/>
                <a:ea typeface="Agrandir"/>
                <a:cs typeface="Poppins" panose="00000500000000000000" pitchFamily="2" charset="0"/>
                <a:sym typeface="Agrandir"/>
              </a:rPr>
              <a:t>For Listening</a:t>
            </a:r>
          </a:p>
        </p:txBody>
      </p:sp>
      <p:pic>
        <p:nvPicPr>
          <p:cNvPr id="6" name="Picture 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8F5D411B-3BD9-B998-BD0D-DEF2F979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36" y="682447"/>
            <a:ext cx="2785926" cy="2486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>
            <a:extLst>
              <a:ext uri="{FF2B5EF4-FFF2-40B4-BE49-F238E27FC236}">
                <a16:creationId xmlns:a16="http://schemas.microsoft.com/office/drawing/2014/main" id="{A9D4CB73-843B-1785-137F-8E487329B4A5}"/>
              </a:ext>
            </a:extLst>
          </p:cNvPr>
          <p:cNvSpPr txBox="1"/>
          <p:nvPr/>
        </p:nvSpPr>
        <p:spPr>
          <a:xfrm>
            <a:off x="1687235" y="1982793"/>
            <a:ext cx="501594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17B12904-F1A7-C6EC-8C18-44B7E46015EC}"/>
              </a:ext>
            </a:extLst>
          </p:cNvPr>
          <p:cNvSpPr txBox="1"/>
          <p:nvPr/>
        </p:nvSpPr>
        <p:spPr>
          <a:xfrm>
            <a:off x="801320" y="1982793"/>
            <a:ext cx="63592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E64AF399-14D6-A3D9-2A22-B5CB2B3582A9}"/>
              </a:ext>
            </a:extLst>
          </p:cNvPr>
          <p:cNvSpPr txBox="1"/>
          <p:nvPr/>
        </p:nvSpPr>
        <p:spPr>
          <a:xfrm>
            <a:off x="7547587" y="1982793"/>
            <a:ext cx="635923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62" name="AutoShape 12">
            <a:extLst>
              <a:ext uri="{FF2B5EF4-FFF2-40B4-BE49-F238E27FC236}">
                <a16:creationId xmlns:a16="http://schemas.microsoft.com/office/drawing/2014/main" id="{C2D6400E-2A25-8241-49A2-150C1547E745}"/>
              </a:ext>
            </a:extLst>
          </p:cNvPr>
          <p:cNvSpPr/>
          <p:nvPr/>
        </p:nvSpPr>
        <p:spPr>
          <a:xfrm>
            <a:off x="801320" y="3217087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C41D0831-7BA5-5E55-1124-9687DA6303B3}"/>
              </a:ext>
            </a:extLst>
          </p:cNvPr>
          <p:cNvSpPr/>
          <p:nvPr/>
        </p:nvSpPr>
        <p:spPr>
          <a:xfrm>
            <a:off x="7500829" y="3217087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4">
            <a:extLst>
              <a:ext uri="{FF2B5EF4-FFF2-40B4-BE49-F238E27FC236}">
                <a16:creationId xmlns:a16="http://schemas.microsoft.com/office/drawing/2014/main" id="{1C859117-CB69-E1FD-80AD-AD5A453BFD0C}"/>
              </a:ext>
            </a:extLst>
          </p:cNvPr>
          <p:cNvSpPr/>
          <p:nvPr/>
        </p:nvSpPr>
        <p:spPr>
          <a:xfrm>
            <a:off x="801320" y="4253553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5">
            <a:extLst>
              <a:ext uri="{FF2B5EF4-FFF2-40B4-BE49-F238E27FC236}">
                <a16:creationId xmlns:a16="http://schemas.microsoft.com/office/drawing/2014/main" id="{286B7874-D8EB-358D-7F4B-E0C4CFF41822}"/>
              </a:ext>
            </a:extLst>
          </p:cNvPr>
          <p:cNvSpPr/>
          <p:nvPr/>
        </p:nvSpPr>
        <p:spPr>
          <a:xfrm>
            <a:off x="7500829" y="4253553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6">
            <a:extLst>
              <a:ext uri="{FF2B5EF4-FFF2-40B4-BE49-F238E27FC236}">
                <a16:creationId xmlns:a16="http://schemas.microsoft.com/office/drawing/2014/main" id="{9A29AF74-16CC-FC5B-E575-AC363E700A4C}"/>
              </a:ext>
            </a:extLst>
          </p:cNvPr>
          <p:cNvSpPr/>
          <p:nvPr/>
        </p:nvSpPr>
        <p:spPr>
          <a:xfrm>
            <a:off x="801320" y="5363455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TextBox 19">
            <a:extLst>
              <a:ext uri="{FF2B5EF4-FFF2-40B4-BE49-F238E27FC236}">
                <a16:creationId xmlns:a16="http://schemas.microsoft.com/office/drawing/2014/main" id="{39B4D86D-5AD8-2863-F7A9-5FF987CF21A6}"/>
              </a:ext>
            </a:extLst>
          </p:cNvPr>
          <p:cNvSpPr txBox="1"/>
          <p:nvPr/>
        </p:nvSpPr>
        <p:spPr>
          <a:xfrm>
            <a:off x="4008489" y="514350"/>
            <a:ext cx="4175021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66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0506EE07-4B32-DC42-DE63-6953B651A43F}"/>
              </a:ext>
            </a:extLst>
          </p:cNvPr>
          <p:cNvSpPr txBox="1"/>
          <p:nvPr/>
        </p:nvSpPr>
        <p:spPr>
          <a:xfrm>
            <a:off x="801320" y="1982793"/>
            <a:ext cx="635923" cy="9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</p:txBody>
      </p:sp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687235" y="1984118"/>
            <a:ext cx="5015943" cy="88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135" name="TextBox 11">
            <a:extLst>
              <a:ext uri="{FF2B5EF4-FFF2-40B4-BE49-F238E27FC236}">
                <a16:creationId xmlns:a16="http://schemas.microsoft.com/office/drawing/2014/main" id="{EC086440-B6B1-F136-A542-9A4A38DDAC3A}"/>
              </a:ext>
            </a:extLst>
          </p:cNvPr>
          <p:cNvSpPr txBox="1"/>
          <p:nvPr/>
        </p:nvSpPr>
        <p:spPr>
          <a:xfrm>
            <a:off x="8530969" y="1982793"/>
            <a:ext cx="5109111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  <a:p>
            <a:pPr marR="0" indent="-6350">
              <a:lnSpc>
                <a:spcPts val="82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132" dirty="0">
                <a:solidFill>
                  <a:srgbClr val="D8D8D8"/>
                </a:solidFill>
                <a:latin typeface="Poppins"/>
                <a:cs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109678">
            <a:off x="2775589" y="41455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368037">
            <a:off x="8233767" y="-157268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801319" y="1982793"/>
            <a:ext cx="558481" cy="916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4FCF6-FE13-1F65-F2D6-CA6DB4086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63" y="7713470"/>
            <a:ext cx="2252434" cy="2252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F57F2-E6D6-7F11-5F7C-D6633241C2C6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3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3460756" y="2166470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3911522">
            <a:off x="-1422737" y="3244829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5655340">
            <a:off x="7841881" y="-788909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3819652" y="2166469"/>
            <a:ext cx="935928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616C2-B0FE-8A76-A41A-6448AB716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95" y="3329429"/>
            <a:ext cx="2577810" cy="2577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C3D4C-153A-E1A2-7041-EABBFBFA3DCF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4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0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307233">
            <a:off x="-145481" y="434112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3236107">
            <a:off x="7783824" y="-1599266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FD83-3811-BC95-5270-775836CF3E04}"/>
              </a:ext>
            </a:extLst>
          </p:cNvPr>
          <p:cNvSpPr txBox="1">
            <a:spLocks/>
          </p:cNvSpPr>
          <p:nvPr/>
        </p:nvSpPr>
        <p:spPr>
          <a:xfrm>
            <a:off x="0" y="2749618"/>
            <a:ext cx="7440793" cy="9921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 algn="ctr"/>
            <a:r>
              <a:rPr lang="en-US" b="0" spc="-96" dirty="0">
                <a:solidFill>
                  <a:srgbClr val="D8D8D8"/>
                </a:solidFill>
                <a:latin typeface="Poppins"/>
                <a:ea typeface="Poppins"/>
                <a:cs typeface="Poppins"/>
              </a:rPr>
              <a:t>An application that connects users' needs with the best professional expertise.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01B251E-764E-1768-70D5-B7E667AFEE64}"/>
              </a:ext>
            </a:extLst>
          </p:cNvPr>
          <p:cNvSpPr txBox="1"/>
          <p:nvPr/>
        </p:nvSpPr>
        <p:spPr>
          <a:xfrm>
            <a:off x="2436960" y="565728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4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E34C12D-B16F-69E8-2940-C33BDB867524}"/>
              </a:ext>
            </a:extLst>
          </p:cNvPr>
          <p:cNvSpPr txBox="1"/>
          <p:nvPr/>
        </p:nvSpPr>
        <p:spPr>
          <a:xfrm>
            <a:off x="3488579" y="565727"/>
            <a:ext cx="935928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4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9C6D5-08BF-BDF8-AEB1-2DCA2CABA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12" y="1507961"/>
            <a:ext cx="3842077" cy="3842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CB5B8-2916-04EA-E65D-2DE973C96149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5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2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>
            <a:extLst>
              <a:ext uri="{FF2B5EF4-FFF2-40B4-BE49-F238E27FC236}">
                <a16:creationId xmlns:a16="http://schemas.microsoft.com/office/drawing/2014/main" id="{A9D4CB73-843B-1785-137F-8E487329B4A5}"/>
              </a:ext>
            </a:extLst>
          </p:cNvPr>
          <p:cNvSpPr txBox="1"/>
          <p:nvPr/>
        </p:nvSpPr>
        <p:spPr>
          <a:xfrm>
            <a:off x="1687235" y="1982793"/>
            <a:ext cx="501594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17B12904-F1A7-C6EC-8C18-44B7E46015EC}"/>
              </a:ext>
            </a:extLst>
          </p:cNvPr>
          <p:cNvSpPr txBox="1"/>
          <p:nvPr/>
        </p:nvSpPr>
        <p:spPr>
          <a:xfrm>
            <a:off x="801320" y="1982793"/>
            <a:ext cx="63592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E64AF399-14D6-A3D9-2A22-B5CB2B3582A9}"/>
              </a:ext>
            </a:extLst>
          </p:cNvPr>
          <p:cNvSpPr txBox="1"/>
          <p:nvPr/>
        </p:nvSpPr>
        <p:spPr>
          <a:xfrm>
            <a:off x="7547587" y="1982793"/>
            <a:ext cx="635923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62" name="AutoShape 12">
            <a:extLst>
              <a:ext uri="{FF2B5EF4-FFF2-40B4-BE49-F238E27FC236}">
                <a16:creationId xmlns:a16="http://schemas.microsoft.com/office/drawing/2014/main" id="{C2D6400E-2A25-8241-49A2-150C1547E745}"/>
              </a:ext>
            </a:extLst>
          </p:cNvPr>
          <p:cNvSpPr/>
          <p:nvPr/>
        </p:nvSpPr>
        <p:spPr>
          <a:xfrm>
            <a:off x="801320" y="3217087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C41D0831-7BA5-5E55-1124-9687DA6303B3}"/>
              </a:ext>
            </a:extLst>
          </p:cNvPr>
          <p:cNvSpPr/>
          <p:nvPr/>
        </p:nvSpPr>
        <p:spPr>
          <a:xfrm>
            <a:off x="7500829" y="3217087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4">
            <a:extLst>
              <a:ext uri="{FF2B5EF4-FFF2-40B4-BE49-F238E27FC236}">
                <a16:creationId xmlns:a16="http://schemas.microsoft.com/office/drawing/2014/main" id="{1C859117-CB69-E1FD-80AD-AD5A453BFD0C}"/>
              </a:ext>
            </a:extLst>
          </p:cNvPr>
          <p:cNvSpPr/>
          <p:nvPr/>
        </p:nvSpPr>
        <p:spPr>
          <a:xfrm>
            <a:off x="801320" y="4253553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5">
            <a:extLst>
              <a:ext uri="{FF2B5EF4-FFF2-40B4-BE49-F238E27FC236}">
                <a16:creationId xmlns:a16="http://schemas.microsoft.com/office/drawing/2014/main" id="{286B7874-D8EB-358D-7F4B-E0C4CFF41822}"/>
              </a:ext>
            </a:extLst>
          </p:cNvPr>
          <p:cNvSpPr/>
          <p:nvPr/>
        </p:nvSpPr>
        <p:spPr>
          <a:xfrm>
            <a:off x="7500829" y="4253553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6">
            <a:extLst>
              <a:ext uri="{FF2B5EF4-FFF2-40B4-BE49-F238E27FC236}">
                <a16:creationId xmlns:a16="http://schemas.microsoft.com/office/drawing/2014/main" id="{9A29AF74-16CC-FC5B-E575-AC363E700A4C}"/>
              </a:ext>
            </a:extLst>
          </p:cNvPr>
          <p:cNvSpPr/>
          <p:nvPr/>
        </p:nvSpPr>
        <p:spPr>
          <a:xfrm>
            <a:off x="801320" y="5363455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TextBox 19">
            <a:extLst>
              <a:ext uri="{FF2B5EF4-FFF2-40B4-BE49-F238E27FC236}">
                <a16:creationId xmlns:a16="http://schemas.microsoft.com/office/drawing/2014/main" id="{39B4D86D-5AD8-2863-F7A9-5FF987CF21A6}"/>
              </a:ext>
            </a:extLst>
          </p:cNvPr>
          <p:cNvSpPr txBox="1"/>
          <p:nvPr/>
        </p:nvSpPr>
        <p:spPr>
          <a:xfrm>
            <a:off x="4008489" y="514350"/>
            <a:ext cx="4175021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66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0506EE07-4B32-DC42-DE63-6953B651A43F}"/>
              </a:ext>
            </a:extLst>
          </p:cNvPr>
          <p:cNvSpPr txBox="1"/>
          <p:nvPr/>
        </p:nvSpPr>
        <p:spPr>
          <a:xfrm>
            <a:off x="801320" y="3042335"/>
            <a:ext cx="635923" cy="9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</p:txBody>
      </p:sp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687235" y="3043662"/>
            <a:ext cx="5015943" cy="88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</p:txBody>
      </p:sp>
      <p:sp>
        <p:nvSpPr>
          <p:cNvPr id="135" name="TextBox 11">
            <a:extLst>
              <a:ext uri="{FF2B5EF4-FFF2-40B4-BE49-F238E27FC236}">
                <a16:creationId xmlns:a16="http://schemas.microsoft.com/office/drawing/2014/main" id="{EC086440-B6B1-F136-A542-9A4A38DDAC3A}"/>
              </a:ext>
            </a:extLst>
          </p:cNvPr>
          <p:cNvSpPr txBox="1"/>
          <p:nvPr/>
        </p:nvSpPr>
        <p:spPr>
          <a:xfrm>
            <a:off x="8530969" y="1982793"/>
            <a:ext cx="5109111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  <a:p>
            <a:pPr marR="0" indent="-6350">
              <a:lnSpc>
                <a:spcPts val="82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132" dirty="0">
                <a:solidFill>
                  <a:srgbClr val="D8D8D8"/>
                </a:solidFill>
                <a:latin typeface="Poppins"/>
                <a:cs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109678">
            <a:off x="2775589" y="41455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368037">
            <a:off x="8233767" y="-157268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801319" y="3042335"/>
            <a:ext cx="558481" cy="916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ar-SY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pic>
        <p:nvPicPr>
          <p:cNvPr id="2" name="Picture 1" descr="A group of people standing under a building&#10;&#10;Description automatically generated">
            <a:extLst>
              <a:ext uri="{FF2B5EF4-FFF2-40B4-BE49-F238E27FC236}">
                <a16:creationId xmlns:a16="http://schemas.microsoft.com/office/drawing/2014/main" id="{E8BA5499-2B6A-E138-0A89-8FF3B8D3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0081" y="3429000"/>
            <a:ext cx="2431885" cy="24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3460756" y="2166470"/>
            <a:ext cx="6600523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5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3911522">
            <a:off x="-1422737" y="3244829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5655340">
            <a:off x="7841881" y="-788909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F6B40098-4282-6FF9-42B1-ED9C495CEA08}"/>
              </a:ext>
            </a:extLst>
          </p:cNvPr>
          <p:cNvSpPr txBox="1"/>
          <p:nvPr/>
        </p:nvSpPr>
        <p:spPr>
          <a:xfrm>
            <a:off x="3471308" y="2166469"/>
            <a:ext cx="935928" cy="9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</p:txBody>
      </p:sp>
      <p:pic>
        <p:nvPicPr>
          <p:cNvPr id="3" name="Picture 2" descr="A group of people standing under a building&#10;&#10;Description automatically generated">
            <a:extLst>
              <a:ext uri="{FF2B5EF4-FFF2-40B4-BE49-F238E27FC236}">
                <a16:creationId xmlns:a16="http://schemas.microsoft.com/office/drawing/2014/main" id="{ADFB504A-E768-B56F-2FAF-FE15731B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57" y="3429000"/>
            <a:ext cx="2431885" cy="2431885"/>
          </a:xfrm>
          <a:prstGeom prst="rect">
            <a:avLst/>
          </a:prstGeom>
        </p:spPr>
      </p:pic>
      <p:pic>
        <p:nvPicPr>
          <p:cNvPr id="2" name="Picture 1" descr="A white letter on a green background&#10;&#10;AI-generated content may be incorrect.">
            <a:extLst>
              <a:ext uri="{FF2B5EF4-FFF2-40B4-BE49-F238E27FC236}">
                <a16:creationId xmlns:a16="http://schemas.microsoft.com/office/drawing/2014/main" id="{B865052D-C3F3-D915-7279-65EB1AA48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438" y="-366968"/>
            <a:ext cx="733936" cy="733936"/>
          </a:xfrm>
          <a:prstGeom prst="rect">
            <a:avLst/>
          </a:prstGeom>
        </p:spPr>
      </p:pic>
      <p:pic>
        <p:nvPicPr>
          <p:cNvPr id="4" name="Picture 3" descr="A logo of a chain link&#10;&#10;AI-generated content may be incorrect.">
            <a:extLst>
              <a:ext uri="{FF2B5EF4-FFF2-40B4-BE49-F238E27FC236}">
                <a16:creationId xmlns:a16="http://schemas.microsoft.com/office/drawing/2014/main" id="{724F14DE-64BB-BA6D-FAEF-3C33E5E4A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438" y="874533"/>
            <a:ext cx="733937" cy="733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A3200-B413-C277-6FE3-69260DAFF50A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6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5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5400000">
            <a:off x="-3412892" y="136744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6200000">
            <a:off x="9784981" y="174474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4A3333-BDB1-E77F-2A06-5E7680CC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9429"/>
              </p:ext>
            </p:extLst>
          </p:nvPr>
        </p:nvGraphicFramePr>
        <p:xfrm>
          <a:off x="1291771" y="873350"/>
          <a:ext cx="9599007" cy="48568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38215">
                  <a:extLst>
                    <a:ext uri="{9D8B030D-6E8A-4147-A177-3AD203B41FA5}">
                      <a16:colId xmlns:a16="http://schemas.microsoft.com/office/drawing/2014/main" val="636201878"/>
                    </a:ext>
                  </a:extLst>
                </a:gridCol>
                <a:gridCol w="1338215">
                  <a:extLst>
                    <a:ext uri="{9D8B030D-6E8A-4147-A177-3AD203B41FA5}">
                      <a16:colId xmlns:a16="http://schemas.microsoft.com/office/drawing/2014/main" val="2225398095"/>
                    </a:ext>
                  </a:extLst>
                </a:gridCol>
                <a:gridCol w="1338215">
                  <a:extLst>
                    <a:ext uri="{9D8B030D-6E8A-4147-A177-3AD203B41FA5}">
                      <a16:colId xmlns:a16="http://schemas.microsoft.com/office/drawing/2014/main" val="1116921688"/>
                    </a:ext>
                  </a:extLst>
                </a:gridCol>
                <a:gridCol w="1338215">
                  <a:extLst>
                    <a:ext uri="{9D8B030D-6E8A-4147-A177-3AD203B41FA5}">
                      <a16:colId xmlns:a16="http://schemas.microsoft.com/office/drawing/2014/main" val="3591026653"/>
                    </a:ext>
                  </a:extLst>
                </a:gridCol>
                <a:gridCol w="1338215">
                  <a:extLst>
                    <a:ext uri="{9D8B030D-6E8A-4147-A177-3AD203B41FA5}">
                      <a16:colId xmlns:a16="http://schemas.microsoft.com/office/drawing/2014/main" val="1490486621"/>
                    </a:ext>
                  </a:extLst>
                </a:gridCol>
                <a:gridCol w="1338215">
                  <a:extLst>
                    <a:ext uri="{9D8B030D-6E8A-4147-A177-3AD203B41FA5}">
                      <a16:colId xmlns:a16="http://schemas.microsoft.com/office/drawing/2014/main" val="2081544353"/>
                    </a:ext>
                  </a:extLst>
                </a:gridCol>
                <a:gridCol w="1569717">
                  <a:extLst>
                    <a:ext uri="{9D8B030D-6E8A-4147-A177-3AD203B41FA5}">
                      <a16:colId xmlns:a16="http://schemas.microsoft.com/office/drawing/2014/main" val="810555264"/>
                    </a:ext>
                  </a:extLst>
                </a:gridCol>
              </a:tblGrid>
              <a:tr h="121421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 </a:t>
                      </a:r>
                      <a:endParaRPr lang="en-US" dirty="0">
                        <a:solidFill>
                          <a:srgbClr val="1E129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935507"/>
                  </a:ext>
                </a:extLst>
              </a:tr>
              <a:tr h="1214218">
                <a:tc>
                  <a:txBody>
                    <a:bodyPr/>
                    <a:lstStyle/>
                    <a:p>
                      <a:pPr algn="ctr"/>
                      <a:endParaRPr lang="ar-SY" sz="1050" dirty="0"/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725648"/>
                  </a:ext>
                </a:extLst>
              </a:tr>
              <a:tr h="1214218">
                <a:tc>
                  <a:txBody>
                    <a:bodyPr/>
                    <a:lstStyle/>
                    <a:p>
                      <a:pPr algn="ctr"/>
                      <a:endParaRPr lang="ar-SY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747349"/>
                  </a:ext>
                </a:extLst>
              </a:tr>
              <a:tr h="1214218">
                <a:tc>
                  <a:txBody>
                    <a:bodyPr/>
                    <a:lstStyle/>
                    <a:p>
                      <a:endParaRPr lang="ar-SY" baseline="0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5225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74E3B1-29B4-423D-26F8-CDA0BABD256E}"/>
              </a:ext>
            </a:extLst>
          </p:cNvPr>
          <p:cNvSpPr txBox="1"/>
          <p:nvPr/>
        </p:nvSpPr>
        <p:spPr>
          <a:xfrm rot="2456059">
            <a:off x="1169552" y="1725809"/>
            <a:ext cx="105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BABC2-DC69-6FA1-73A1-925C1ED112FD}"/>
              </a:ext>
            </a:extLst>
          </p:cNvPr>
          <p:cNvSpPr txBox="1"/>
          <p:nvPr/>
        </p:nvSpPr>
        <p:spPr>
          <a:xfrm rot="2443110">
            <a:off x="1748508" y="1111839"/>
            <a:ext cx="116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Points of</a:t>
            </a:r>
          </a:p>
          <a:p>
            <a:r>
              <a:rPr lang="en-US" sz="1200" dirty="0">
                <a:solidFill>
                  <a:schemeClr val="tx1"/>
                </a:solidFill>
              </a:rPr>
              <a:t> comparison</a:t>
            </a:r>
          </a:p>
        </p:txBody>
      </p:sp>
      <p:sp>
        <p:nvSpPr>
          <p:cNvPr id="10" name="Google Shape;941;p46">
            <a:extLst>
              <a:ext uri="{FF2B5EF4-FFF2-40B4-BE49-F238E27FC236}">
                <a16:creationId xmlns:a16="http://schemas.microsoft.com/office/drawing/2014/main" id="{3928CC6B-3979-62B9-7592-252D200EA89A}"/>
              </a:ext>
            </a:extLst>
          </p:cNvPr>
          <p:cNvSpPr/>
          <p:nvPr/>
        </p:nvSpPr>
        <p:spPr>
          <a:xfrm>
            <a:off x="3026483" y="2429169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9" name="Google Shape;939;p46">
            <a:extLst>
              <a:ext uri="{FF2B5EF4-FFF2-40B4-BE49-F238E27FC236}">
                <a16:creationId xmlns:a16="http://schemas.microsoft.com/office/drawing/2014/main" id="{EADC2755-A3DA-CA72-5E6B-DB219F9870DF}"/>
              </a:ext>
            </a:extLst>
          </p:cNvPr>
          <p:cNvSpPr/>
          <p:nvPr/>
        </p:nvSpPr>
        <p:spPr>
          <a:xfrm>
            <a:off x="3011372" y="4908957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6A398-0649-34B9-9D25-E099F2EF1E8C}"/>
              </a:ext>
            </a:extLst>
          </p:cNvPr>
          <p:cNvSpPr txBox="1"/>
          <p:nvPr/>
        </p:nvSpPr>
        <p:spPr>
          <a:xfrm>
            <a:off x="2542888" y="1310733"/>
            <a:ext cx="147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Direct Contact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C0194D-0859-D6F5-9134-D9411FB03B0A}"/>
              </a:ext>
            </a:extLst>
          </p:cNvPr>
          <p:cNvSpPr txBox="1"/>
          <p:nvPr/>
        </p:nvSpPr>
        <p:spPr>
          <a:xfrm>
            <a:off x="3903349" y="1203011"/>
            <a:ext cx="144327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1400" dirty="0"/>
              <a:t>Social Media Integration</a:t>
            </a:r>
            <a:endParaRPr lang="en-US" sz="140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80F6AB-DB31-8A39-463B-749001945377}"/>
              </a:ext>
            </a:extLst>
          </p:cNvPr>
          <p:cNvSpPr txBox="1"/>
          <p:nvPr/>
        </p:nvSpPr>
        <p:spPr>
          <a:xfrm>
            <a:off x="7787872" y="1247384"/>
            <a:ext cx="172128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Booking &amp; Scheduling System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FC68A8-989E-84B2-0F79-CAA44F08D2FE}"/>
              </a:ext>
            </a:extLst>
          </p:cNvPr>
          <p:cNvSpPr txBox="1"/>
          <p:nvPr/>
        </p:nvSpPr>
        <p:spPr>
          <a:xfrm>
            <a:off x="5315221" y="1192399"/>
            <a:ext cx="1639637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300" dirty="0"/>
              <a:t>No Platform Middleman Fees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E60800-6377-C1B3-2E4E-DBE2ACB85DCB}"/>
              </a:ext>
            </a:extLst>
          </p:cNvPr>
          <p:cNvSpPr txBox="1"/>
          <p:nvPr/>
        </p:nvSpPr>
        <p:spPr>
          <a:xfrm>
            <a:off x="6643806" y="1216607"/>
            <a:ext cx="1342588" cy="4924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1300" dirty="0"/>
              <a:t>Visual Portfolios &amp; Offers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FEB22D-C655-9EAE-C3E1-470B59FBEFAB}"/>
              </a:ext>
            </a:extLst>
          </p:cNvPr>
          <p:cNvSpPr txBox="1"/>
          <p:nvPr/>
        </p:nvSpPr>
        <p:spPr>
          <a:xfrm>
            <a:off x="9435152" y="1263128"/>
            <a:ext cx="136347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dirty="0"/>
              <a:t>Service Ratings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42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0E1DD7A1-4338-1E99-1A98-91FE07543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12" y="4717858"/>
            <a:ext cx="1000531" cy="893066"/>
          </a:xfrm>
          <a:prstGeom prst="rect">
            <a:avLst/>
          </a:prstGeom>
        </p:spPr>
      </p:pic>
      <p:pic>
        <p:nvPicPr>
          <p:cNvPr id="45" name="Picture 44" descr="A white letter on a green background&#10;&#10;AI-generated content may be incorrect.">
            <a:extLst>
              <a:ext uri="{FF2B5EF4-FFF2-40B4-BE49-F238E27FC236}">
                <a16:creationId xmlns:a16="http://schemas.microsoft.com/office/drawing/2014/main" id="{8C9AEE0E-5090-2591-232C-957BC601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09" y="2297077"/>
            <a:ext cx="733936" cy="733936"/>
          </a:xfrm>
          <a:prstGeom prst="rect">
            <a:avLst/>
          </a:prstGeom>
        </p:spPr>
      </p:pic>
      <p:pic>
        <p:nvPicPr>
          <p:cNvPr id="47" name="Picture 46" descr="A logo of a chain link&#10;&#10;AI-generated content may be incorrect.">
            <a:extLst>
              <a:ext uri="{FF2B5EF4-FFF2-40B4-BE49-F238E27FC236}">
                <a16:creationId xmlns:a16="http://schemas.microsoft.com/office/drawing/2014/main" id="{D1AB541B-24EA-4EB3-73BA-1B0E2FF67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09" y="3538578"/>
            <a:ext cx="733937" cy="733937"/>
          </a:xfrm>
          <a:prstGeom prst="rect">
            <a:avLst/>
          </a:prstGeom>
        </p:spPr>
      </p:pic>
      <p:sp>
        <p:nvSpPr>
          <p:cNvPr id="49" name="Google Shape;941;p46">
            <a:extLst>
              <a:ext uri="{FF2B5EF4-FFF2-40B4-BE49-F238E27FC236}">
                <a16:creationId xmlns:a16="http://schemas.microsoft.com/office/drawing/2014/main" id="{3B7C998A-E8F4-8A82-A1A9-8069E2788023}"/>
              </a:ext>
            </a:extLst>
          </p:cNvPr>
          <p:cNvSpPr/>
          <p:nvPr/>
        </p:nvSpPr>
        <p:spPr>
          <a:xfrm>
            <a:off x="3026483" y="3670670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1" name="Google Shape;941;p46">
            <a:extLst>
              <a:ext uri="{FF2B5EF4-FFF2-40B4-BE49-F238E27FC236}">
                <a16:creationId xmlns:a16="http://schemas.microsoft.com/office/drawing/2014/main" id="{F8E88CEE-8EB6-E39F-7F80-914D2F9D33B6}"/>
              </a:ext>
            </a:extLst>
          </p:cNvPr>
          <p:cNvSpPr/>
          <p:nvPr/>
        </p:nvSpPr>
        <p:spPr>
          <a:xfrm>
            <a:off x="4362035" y="2429168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2" name="Google Shape;941;p46">
            <a:extLst>
              <a:ext uri="{FF2B5EF4-FFF2-40B4-BE49-F238E27FC236}">
                <a16:creationId xmlns:a16="http://schemas.microsoft.com/office/drawing/2014/main" id="{5F3083D1-CBBA-4FAC-79FD-E32A232CF04F}"/>
              </a:ext>
            </a:extLst>
          </p:cNvPr>
          <p:cNvSpPr/>
          <p:nvPr/>
        </p:nvSpPr>
        <p:spPr>
          <a:xfrm>
            <a:off x="4362035" y="3670669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3" name="Google Shape;939;p46">
            <a:extLst>
              <a:ext uri="{FF2B5EF4-FFF2-40B4-BE49-F238E27FC236}">
                <a16:creationId xmlns:a16="http://schemas.microsoft.com/office/drawing/2014/main" id="{8A481CF9-135E-B77C-7D3D-13E77E4412CA}"/>
              </a:ext>
            </a:extLst>
          </p:cNvPr>
          <p:cNvSpPr/>
          <p:nvPr/>
        </p:nvSpPr>
        <p:spPr>
          <a:xfrm>
            <a:off x="4362035" y="4908957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4" name="Google Shape;939;p46">
            <a:extLst>
              <a:ext uri="{FF2B5EF4-FFF2-40B4-BE49-F238E27FC236}">
                <a16:creationId xmlns:a16="http://schemas.microsoft.com/office/drawing/2014/main" id="{81E1B6D4-748C-B3CA-DA2A-447DE546E2E0}"/>
              </a:ext>
            </a:extLst>
          </p:cNvPr>
          <p:cNvSpPr/>
          <p:nvPr/>
        </p:nvSpPr>
        <p:spPr>
          <a:xfrm>
            <a:off x="8369104" y="2408609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6" name="Google Shape;941;p46">
            <a:extLst>
              <a:ext uri="{FF2B5EF4-FFF2-40B4-BE49-F238E27FC236}">
                <a16:creationId xmlns:a16="http://schemas.microsoft.com/office/drawing/2014/main" id="{05F750BA-8A82-4246-A831-70AD7DD58498}"/>
              </a:ext>
            </a:extLst>
          </p:cNvPr>
          <p:cNvSpPr/>
          <p:nvPr/>
        </p:nvSpPr>
        <p:spPr>
          <a:xfrm>
            <a:off x="8382089" y="4905901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7" name="Google Shape;939;p46">
            <a:extLst>
              <a:ext uri="{FF2B5EF4-FFF2-40B4-BE49-F238E27FC236}">
                <a16:creationId xmlns:a16="http://schemas.microsoft.com/office/drawing/2014/main" id="{8B48B40E-1BE3-336F-061D-4BC4B41DE21B}"/>
              </a:ext>
            </a:extLst>
          </p:cNvPr>
          <p:cNvSpPr/>
          <p:nvPr/>
        </p:nvSpPr>
        <p:spPr>
          <a:xfrm>
            <a:off x="7047886" y="2408609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8" name="Google Shape;941;p46">
            <a:extLst>
              <a:ext uri="{FF2B5EF4-FFF2-40B4-BE49-F238E27FC236}">
                <a16:creationId xmlns:a16="http://schemas.microsoft.com/office/drawing/2014/main" id="{5DACAD87-925B-61A7-9615-751FFD1E8AC4}"/>
              </a:ext>
            </a:extLst>
          </p:cNvPr>
          <p:cNvSpPr/>
          <p:nvPr/>
        </p:nvSpPr>
        <p:spPr>
          <a:xfrm>
            <a:off x="7047005" y="3663176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59" name="Google Shape;939;p46">
            <a:extLst>
              <a:ext uri="{FF2B5EF4-FFF2-40B4-BE49-F238E27FC236}">
                <a16:creationId xmlns:a16="http://schemas.microsoft.com/office/drawing/2014/main" id="{71391220-119E-C878-BD57-46388AD3FE2A}"/>
              </a:ext>
            </a:extLst>
          </p:cNvPr>
          <p:cNvSpPr/>
          <p:nvPr/>
        </p:nvSpPr>
        <p:spPr>
          <a:xfrm>
            <a:off x="7062116" y="4864785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0" name="Google Shape;941;p46">
            <a:extLst>
              <a:ext uri="{FF2B5EF4-FFF2-40B4-BE49-F238E27FC236}">
                <a16:creationId xmlns:a16="http://schemas.microsoft.com/office/drawing/2014/main" id="{42EEEDA6-7E3E-89D7-8AEA-20F4A3C3D6D7}"/>
              </a:ext>
            </a:extLst>
          </p:cNvPr>
          <p:cNvSpPr/>
          <p:nvPr/>
        </p:nvSpPr>
        <p:spPr>
          <a:xfrm>
            <a:off x="5713617" y="2449725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1" name="Google Shape;941;p46">
            <a:extLst>
              <a:ext uri="{FF2B5EF4-FFF2-40B4-BE49-F238E27FC236}">
                <a16:creationId xmlns:a16="http://schemas.microsoft.com/office/drawing/2014/main" id="{674FBB17-09E7-9E47-FFFA-3C784D311D75}"/>
              </a:ext>
            </a:extLst>
          </p:cNvPr>
          <p:cNvSpPr/>
          <p:nvPr/>
        </p:nvSpPr>
        <p:spPr>
          <a:xfrm>
            <a:off x="5723126" y="3663176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2" name="Google Shape;939;p46">
            <a:extLst>
              <a:ext uri="{FF2B5EF4-FFF2-40B4-BE49-F238E27FC236}">
                <a16:creationId xmlns:a16="http://schemas.microsoft.com/office/drawing/2014/main" id="{B7BBFBAB-4051-D0F1-F930-C6DD4C2EAD01}"/>
              </a:ext>
            </a:extLst>
          </p:cNvPr>
          <p:cNvSpPr/>
          <p:nvPr/>
        </p:nvSpPr>
        <p:spPr>
          <a:xfrm>
            <a:off x="5726005" y="4885342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28" name="Google Shape;939;p46">
            <a:extLst>
              <a:ext uri="{FF2B5EF4-FFF2-40B4-BE49-F238E27FC236}">
                <a16:creationId xmlns:a16="http://schemas.microsoft.com/office/drawing/2014/main" id="{91401BA8-86DE-792C-65A3-5A3AF0DD863C}"/>
              </a:ext>
            </a:extLst>
          </p:cNvPr>
          <p:cNvSpPr/>
          <p:nvPr/>
        </p:nvSpPr>
        <p:spPr>
          <a:xfrm>
            <a:off x="9878465" y="3650110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29" name="Google Shape;939;p46">
            <a:extLst>
              <a:ext uri="{FF2B5EF4-FFF2-40B4-BE49-F238E27FC236}">
                <a16:creationId xmlns:a16="http://schemas.microsoft.com/office/drawing/2014/main" id="{CD2FD99A-0B04-FA1C-1710-BCCA3571A067}"/>
              </a:ext>
            </a:extLst>
          </p:cNvPr>
          <p:cNvSpPr/>
          <p:nvPr/>
        </p:nvSpPr>
        <p:spPr>
          <a:xfrm>
            <a:off x="9877784" y="2383684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Google Shape;941;p46">
            <a:extLst>
              <a:ext uri="{FF2B5EF4-FFF2-40B4-BE49-F238E27FC236}">
                <a16:creationId xmlns:a16="http://schemas.microsoft.com/office/drawing/2014/main" id="{26FA5D60-68DF-3027-1DF6-3510F0609B78}"/>
              </a:ext>
            </a:extLst>
          </p:cNvPr>
          <p:cNvSpPr/>
          <p:nvPr/>
        </p:nvSpPr>
        <p:spPr>
          <a:xfrm>
            <a:off x="9875355" y="4905899"/>
            <a:ext cx="525904" cy="46975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5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939;p46">
            <a:extLst>
              <a:ext uri="{FF2B5EF4-FFF2-40B4-BE49-F238E27FC236}">
                <a16:creationId xmlns:a16="http://schemas.microsoft.com/office/drawing/2014/main" id="{289E9CEC-1D9F-772C-95F8-95A8424986AB}"/>
              </a:ext>
            </a:extLst>
          </p:cNvPr>
          <p:cNvSpPr/>
          <p:nvPr/>
        </p:nvSpPr>
        <p:spPr>
          <a:xfrm>
            <a:off x="8375596" y="3622060"/>
            <a:ext cx="538889" cy="5108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FB9F2-F446-8C60-7572-2197F8AE8B23}"/>
              </a:ext>
            </a:extLst>
          </p:cNvPr>
          <p:cNvSpPr txBox="1"/>
          <p:nvPr/>
        </p:nvSpPr>
        <p:spPr>
          <a:xfrm>
            <a:off x="11550415" y="609176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7</a:t>
            </a:r>
            <a:endParaRPr lang="en-GB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29" grpId="0" animBg="1"/>
      <p:bldP spid="33" grpId="0"/>
      <p:bldP spid="34" grpId="0"/>
      <p:bldP spid="35" grpId="0"/>
      <p:bldP spid="36" grpId="0"/>
      <p:bldP spid="37" grpId="0"/>
      <p:bldP spid="38" grpId="0"/>
      <p:bldP spid="49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128" grpId="0" animBg="1"/>
      <p:bldP spid="129" grpId="0" animBg="1"/>
      <p:bldP spid="13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8">
            <a:extLst>
              <a:ext uri="{FF2B5EF4-FFF2-40B4-BE49-F238E27FC236}">
                <a16:creationId xmlns:a16="http://schemas.microsoft.com/office/drawing/2014/main" id="{A9D4CB73-843B-1785-137F-8E487329B4A5}"/>
              </a:ext>
            </a:extLst>
          </p:cNvPr>
          <p:cNvSpPr txBox="1"/>
          <p:nvPr/>
        </p:nvSpPr>
        <p:spPr>
          <a:xfrm>
            <a:off x="1687235" y="1982793"/>
            <a:ext cx="501594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Related Works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17B12904-F1A7-C6EC-8C18-44B7E46015EC}"/>
              </a:ext>
            </a:extLst>
          </p:cNvPr>
          <p:cNvSpPr txBox="1"/>
          <p:nvPr/>
        </p:nvSpPr>
        <p:spPr>
          <a:xfrm>
            <a:off x="801320" y="1982793"/>
            <a:ext cx="635923" cy="30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61" name="TextBox 10">
            <a:extLst>
              <a:ext uri="{FF2B5EF4-FFF2-40B4-BE49-F238E27FC236}">
                <a16:creationId xmlns:a16="http://schemas.microsoft.com/office/drawing/2014/main" id="{E64AF399-14D6-A3D9-2A22-B5CB2B3582A9}"/>
              </a:ext>
            </a:extLst>
          </p:cNvPr>
          <p:cNvSpPr txBox="1"/>
          <p:nvPr/>
        </p:nvSpPr>
        <p:spPr>
          <a:xfrm>
            <a:off x="7547587" y="1982793"/>
            <a:ext cx="635923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id="62" name="AutoShape 12">
            <a:extLst>
              <a:ext uri="{FF2B5EF4-FFF2-40B4-BE49-F238E27FC236}">
                <a16:creationId xmlns:a16="http://schemas.microsoft.com/office/drawing/2014/main" id="{C2D6400E-2A25-8241-49A2-150C1547E745}"/>
              </a:ext>
            </a:extLst>
          </p:cNvPr>
          <p:cNvSpPr/>
          <p:nvPr/>
        </p:nvSpPr>
        <p:spPr>
          <a:xfrm>
            <a:off x="801320" y="3217087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C41D0831-7BA5-5E55-1124-9687DA6303B3}"/>
              </a:ext>
            </a:extLst>
          </p:cNvPr>
          <p:cNvSpPr/>
          <p:nvPr/>
        </p:nvSpPr>
        <p:spPr>
          <a:xfrm>
            <a:off x="7500829" y="3217087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8" name="AutoShape 14">
            <a:extLst>
              <a:ext uri="{FF2B5EF4-FFF2-40B4-BE49-F238E27FC236}">
                <a16:creationId xmlns:a16="http://schemas.microsoft.com/office/drawing/2014/main" id="{1C859117-CB69-E1FD-80AD-AD5A453BFD0C}"/>
              </a:ext>
            </a:extLst>
          </p:cNvPr>
          <p:cNvSpPr/>
          <p:nvPr/>
        </p:nvSpPr>
        <p:spPr>
          <a:xfrm>
            <a:off x="801320" y="4253553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9" name="AutoShape 15">
            <a:extLst>
              <a:ext uri="{FF2B5EF4-FFF2-40B4-BE49-F238E27FC236}">
                <a16:creationId xmlns:a16="http://schemas.microsoft.com/office/drawing/2014/main" id="{286B7874-D8EB-358D-7F4B-E0C4CFF41822}"/>
              </a:ext>
            </a:extLst>
          </p:cNvPr>
          <p:cNvSpPr/>
          <p:nvPr/>
        </p:nvSpPr>
        <p:spPr>
          <a:xfrm>
            <a:off x="7500829" y="4253553"/>
            <a:ext cx="4006591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0" name="AutoShape 16">
            <a:extLst>
              <a:ext uri="{FF2B5EF4-FFF2-40B4-BE49-F238E27FC236}">
                <a16:creationId xmlns:a16="http://schemas.microsoft.com/office/drawing/2014/main" id="{9A29AF74-16CC-FC5B-E575-AC363E700A4C}"/>
              </a:ext>
            </a:extLst>
          </p:cNvPr>
          <p:cNvSpPr/>
          <p:nvPr/>
        </p:nvSpPr>
        <p:spPr>
          <a:xfrm>
            <a:off x="801320" y="5363455"/>
            <a:ext cx="4171950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2" name="TextBox 19">
            <a:extLst>
              <a:ext uri="{FF2B5EF4-FFF2-40B4-BE49-F238E27FC236}">
                <a16:creationId xmlns:a16="http://schemas.microsoft.com/office/drawing/2014/main" id="{39B4D86D-5AD8-2863-F7A9-5FF987CF21A6}"/>
              </a:ext>
            </a:extLst>
          </p:cNvPr>
          <p:cNvSpPr txBox="1"/>
          <p:nvPr/>
        </p:nvSpPr>
        <p:spPr>
          <a:xfrm>
            <a:off x="4008489" y="514350"/>
            <a:ext cx="4175021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66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Outline</a:t>
            </a:r>
          </a:p>
        </p:txBody>
      </p:sp>
      <p:sp>
        <p:nvSpPr>
          <p:cNvPr id="133" name="TextBox 9">
            <a:extLst>
              <a:ext uri="{FF2B5EF4-FFF2-40B4-BE49-F238E27FC236}">
                <a16:creationId xmlns:a16="http://schemas.microsoft.com/office/drawing/2014/main" id="{0506EE07-4B32-DC42-DE63-6953B651A43F}"/>
              </a:ext>
            </a:extLst>
          </p:cNvPr>
          <p:cNvSpPr txBox="1"/>
          <p:nvPr/>
        </p:nvSpPr>
        <p:spPr>
          <a:xfrm>
            <a:off x="801320" y="4101875"/>
            <a:ext cx="635923" cy="91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</p:txBody>
      </p:sp>
      <p:sp>
        <p:nvSpPr>
          <p:cNvPr id="134" name="TextBox 8">
            <a:extLst>
              <a:ext uri="{FF2B5EF4-FFF2-40B4-BE49-F238E27FC236}">
                <a16:creationId xmlns:a16="http://schemas.microsoft.com/office/drawing/2014/main" id="{80567208-F926-2144-2B30-BD11DB7802A0}"/>
              </a:ext>
            </a:extLst>
          </p:cNvPr>
          <p:cNvSpPr txBox="1"/>
          <p:nvPr/>
        </p:nvSpPr>
        <p:spPr>
          <a:xfrm>
            <a:off x="1687235" y="4089349"/>
            <a:ext cx="5015943" cy="88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Analysis</a:t>
            </a:r>
          </a:p>
        </p:txBody>
      </p:sp>
      <p:sp>
        <p:nvSpPr>
          <p:cNvPr id="135" name="TextBox 11">
            <a:extLst>
              <a:ext uri="{FF2B5EF4-FFF2-40B4-BE49-F238E27FC236}">
                <a16:creationId xmlns:a16="http://schemas.microsoft.com/office/drawing/2014/main" id="{EC086440-B6B1-F136-A542-9A4A38DDAC3A}"/>
              </a:ext>
            </a:extLst>
          </p:cNvPr>
          <p:cNvSpPr txBox="1"/>
          <p:nvPr/>
        </p:nvSpPr>
        <p:spPr>
          <a:xfrm>
            <a:off x="8530969" y="1982793"/>
            <a:ext cx="5109111" cy="194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24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Design</a:t>
            </a:r>
          </a:p>
          <a:p>
            <a:pPr marR="0" indent="-6350">
              <a:lnSpc>
                <a:spcPts val="82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132" dirty="0">
                <a:solidFill>
                  <a:srgbClr val="D8D8D8"/>
                </a:solidFill>
                <a:latin typeface="Poppins"/>
                <a:cs typeface="Poppins"/>
              </a:rPr>
              <a:t>Conclusion</a:t>
            </a:r>
          </a:p>
        </p:txBody>
      </p:sp>
      <p:pic>
        <p:nvPicPr>
          <p:cNvPr id="136" name="Picture 135" descr="A logo with people in the middle&#10;&#10;AI-generated content may be incorrect.">
            <a:extLst>
              <a:ext uri="{FF2B5EF4-FFF2-40B4-BE49-F238E27FC236}">
                <a16:creationId xmlns:a16="http://schemas.microsoft.com/office/drawing/2014/main" id="{1C018753-C6F3-5671-B32E-6B6C86690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1" y="455322"/>
            <a:ext cx="1459950" cy="1303140"/>
          </a:xfrm>
          <a:prstGeom prst="rect">
            <a:avLst/>
          </a:prstGeom>
        </p:spPr>
      </p:pic>
      <p:sp>
        <p:nvSpPr>
          <p:cNvPr id="137" name="Freeform 4">
            <a:extLst>
              <a:ext uri="{FF2B5EF4-FFF2-40B4-BE49-F238E27FC236}">
                <a16:creationId xmlns:a16="http://schemas.microsoft.com/office/drawing/2014/main" id="{7D9BE0D4-7D95-B68D-4822-CF6B6BA04752}"/>
              </a:ext>
            </a:extLst>
          </p:cNvPr>
          <p:cNvSpPr/>
          <p:nvPr/>
        </p:nvSpPr>
        <p:spPr>
          <a:xfrm rot="2109678">
            <a:off x="2775589" y="4145585"/>
            <a:ext cx="5911383" cy="4123108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  <p:sp>
        <p:nvSpPr>
          <p:cNvPr id="138" name="Freeform 4">
            <a:extLst>
              <a:ext uri="{FF2B5EF4-FFF2-40B4-BE49-F238E27FC236}">
                <a16:creationId xmlns:a16="http://schemas.microsoft.com/office/drawing/2014/main" id="{5E8F8541-D945-75D8-F152-BA6B65F945CC}"/>
              </a:ext>
            </a:extLst>
          </p:cNvPr>
          <p:cNvSpPr/>
          <p:nvPr/>
        </p:nvSpPr>
        <p:spPr>
          <a:xfrm rot="12368037">
            <a:off x="8233767" y="-1572681"/>
            <a:ext cx="5996393" cy="4507420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5304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282</Words>
  <Application>Microsoft Office PowerPoint</Application>
  <PresentationFormat>Widescreen</PresentationFormat>
  <Paragraphs>146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Agrandir</vt:lpstr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bazzi</dc:creator>
  <cp:lastModifiedBy>mahmoud bazzi</cp:lastModifiedBy>
  <cp:revision>33</cp:revision>
  <dcterms:created xsi:type="dcterms:W3CDTF">2026-02-04T18:53:09Z</dcterms:created>
  <dcterms:modified xsi:type="dcterms:W3CDTF">2026-02-06T11:24:11Z</dcterms:modified>
</cp:coreProperties>
</file>